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10"/>
  </p:notesMasterIdLst>
  <p:handoutMasterIdLst>
    <p:handoutMasterId r:id="rId11"/>
  </p:handoutMasterIdLst>
  <p:sldIdLst>
    <p:sldId id="292" r:id="rId2"/>
    <p:sldId id="291" r:id="rId3"/>
    <p:sldId id="286" r:id="rId4"/>
    <p:sldId id="295" r:id="rId5"/>
    <p:sldId id="281" r:id="rId6"/>
    <p:sldId id="290" r:id="rId7"/>
    <p:sldId id="282" r:id="rId8"/>
    <p:sldId id="297" r:id="rId9"/>
  </p:sldIdLst>
  <p:sldSz cx="7021513" cy="10225088"/>
  <p:notesSz cx="6735763" cy="9866313"/>
  <p:defaultTextStyle>
    <a:defPPr>
      <a:defRPr lang="ja-JP"/>
    </a:defPPr>
    <a:lvl1pPr algn="l" defTabSz="984250"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1pPr>
    <a:lvl2pPr marL="492125" indent="-34925" algn="l" defTabSz="984250"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2pPr>
    <a:lvl3pPr marL="984250" indent="-69850" algn="l" defTabSz="984250"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3pPr>
    <a:lvl4pPr marL="1476375" indent="-104775" algn="l" defTabSz="984250"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4pPr>
    <a:lvl5pPr marL="1970088" indent="-141288" algn="l" defTabSz="984250"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20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20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20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2000"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3221" userDrawn="1">
          <p15:clr>
            <a:srgbClr val="A4A3A4"/>
          </p15:clr>
        </p15:guide>
        <p15:guide id="2" pos="22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309"/>
    <a:srgbClr val="F2E100"/>
    <a:srgbClr val="EFD5D6"/>
    <a:srgbClr val="A8897B"/>
    <a:srgbClr val="A7514A"/>
    <a:srgbClr val="DA1800"/>
    <a:srgbClr val="B20000"/>
    <a:srgbClr val="A87F61"/>
    <a:srgbClr val="48100E"/>
    <a:srgbClr val="DA7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7A9C5-C42F-40DF-B351-8FDE254B6CA1}" v="107" dt="2024-10-01T07:15:09.90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27" autoAdjust="0"/>
    <p:restoredTop sz="94645" autoAdjust="0"/>
  </p:normalViewPr>
  <p:slideViewPr>
    <p:cSldViewPr>
      <p:cViewPr>
        <p:scale>
          <a:sx n="100" d="100"/>
          <a:sy n="100" d="100"/>
        </p:scale>
        <p:origin x="2400" y="114"/>
      </p:cViewPr>
      <p:guideLst>
        <p:guide orient="horz" pos="3221"/>
        <p:guide pos="22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英雄 服部" userId="3b8e43c138d13785" providerId="LiveId" clId="{F8BA9DBF-3CF5-4BBF-A26B-822970FB05FC}"/>
    <pc:docChg chg="undo redo custSel modSld">
      <pc:chgData name="英雄 服部" userId="3b8e43c138d13785" providerId="LiveId" clId="{F8BA9DBF-3CF5-4BBF-A26B-822970FB05FC}" dt="2024-08-27T09:22:48.251" v="3965" actId="18131"/>
      <pc:docMkLst>
        <pc:docMk/>
      </pc:docMkLst>
      <pc:sldChg chg="addSp delSp modSp mod">
        <pc:chgData name="英雄 服部" userId="3b8e43c138d13785" providerId="LiveId" clId="{F8BA9DBF-3CF5-4BBF-A26B-822970FB05FC}" dt="2024-08-26T09:22:46.246" v="33" actId="1076"/>
        <pc:sldMkLst>
          <pc:docMk/>
          <pc:sldMk cId="2667027129" sldId="281"/>
        </pc:sldMkLst>
        <pc:spChg chg="add mod">
          <ac:chgData name="英雄 服部" userId="3b8e43c138d13785" providerId="LiveId" clId="{F8BA9DBF-3CF5-4BBF-A26B-822970FB05FC}" dt="2024-08-26T09:22:46.246" v="33" actId="1076"/>
          <ac:spMkLst>
            <pc:docMk/>
            <pc:sldMk cId="2667027129" sldId="281"/>
            <ac:spMk id="2" creationId="{00000000-0000-0000-0000-000000000000}"/>
          </ac:spMkLst>
        </pc:spChg>
        <pc:spChg chg="del">
          <ac:chgData name="英雄 服部" userId="3b8e43c138d13785" providerId="LiveId" clId="{F8BA9DBF-3CF5-4BBF-A26B-822970FB05FC}" dt="2024-08-26T09:21:48.299" v="20" actId="478"/>
          <ac:spMkLst>
            <pc:docMk/>
            <pc:sldMk cId="2667027129" sldId="281"/>
            <ac:spMk id="4" creationId="{00000000-0000-0000-0000-000000000000}"/>
          </ac:spMkLst>
        </pc:spChg>
        <pc:spChg chg="del">
          <ac:chgData name="英雄 服部" userId="3b8e43c138d13785" providerId="LiveId" clId="{F8BA9DBF-3CF5-4BBF-A26B-822970FB05FC}" dt="2024-08-26T09:21:48.299" v="20" actId="478"/>
          <ac:spMkLst>
            <pc:docMk/>
            <pc:sldMk cId="2667027129" sldId="281"/>
            <ac:spMk id="5" creationId="{00000000-0000-0000-0000-000000000000}"/>
          </ac:spMkLst>
        </pc:spChg>
        <pc:spChg chg="add mod">
          <ac:chgData name="英雄 服部" userId="3b8e43c138d13785" providerId="LiveId" clId="{F8BA9DBF-3CF5-4BBF-A26B-822970FB05FC}" dt="2024-08-26T09:22:17.697" v="24" actId="1076"/>
          <ac:spMkLst>
            <pc:docMk/>
            <pc:sldMk cId="2667027129" sldId="281"/>
            <ac:spMk id="6" creationId="{00000000-0000-0000-0000-000000000000}"/>
          </ac:spMkLst>
        </pc:spChg>
        <pc:spChg chg="del">
          <ac:chgData name="英雄 服部" userId="3b8e43c138d13785" providerId="LiveId" clId="{F8BA9DBF-3CF5-4BBF-A26B-822970FB05FC}" dt="2024-08-26T09:21:48.299" v="20" actId="478"/>
          <ac:spMkLst>
            <pc:docMk/>
            <pc:sldMk cId="2667027129" sldId="281"/>
            <ac:spMk id="7" creationId="{00000000-0000-0000-0000-000000000000}"/>
          </ac:spMkLst>
        </pc:spChg>
        <pc:spChg chg="del mod">
          <ac:chgData name="英雄 服部" userId="3b8e43c138d13785" providerId="LiveId" clId="{F8BA9DBF-3CF5-4BBF-A26B-822970FB05FC}" dt="2024-08-26T09:21:55.093" v="22" actId="478"/>
          <ac:spMkLst>
            <pc:docMk/>
            <pc:sldMk cId="2667027129" sldId="281"/>
            <ac:spMk id="8" creationId="{00000000-0000-0000-0000-000000000000}"/>
          </ac:spMkLst>
        </pc:spChg>
        <pc:spChg chg="add mod">
          <ac:chgData name="英雄 服部" userId="3b8e43c138d13785" providerId="LiveId" clId="{F8BA9DBF-3CF5-4BBF-A26B-822970FB05FC}" dt="2024-08-26T09:22:32.850" v="28" actId="1036"/>
          <ac:spMkLst>
            <pc:docMk/>
            <pc:sldMk cId="2667027129" sldId="281"/>
            <ac:spMk id="9" creationId="{00000000-0000-0000-0000-000000000000}"/>
          </ac:spMkLst>
        </pc:spChg>
        <pc:spChg chg="del">
          <ac:chgData name="英雄 服部" userId="3b8e43c138d13785" providerId="LiveId" clId="{F8BA9DBF-3CF5-4BBF-A26B-822970FB05FC}" dt="2024-08-26T09:21:48.299" v="20" actId="478"/>
          <ac:spMkLst>
            <pc:docMk/>
            <pc:sldMk cId="2667027129" sldId="281"/>
            <ac:spMk id="14" creationId="{00000000-0000-0000-0000-000000000000}"/>
          </ac:spMkLst>
        </pc:spChg>
        <pc:spChg chg="del">
          <ac:chgData name="英雄 服部" userId="3b8e43c138d13785" providerId="LiveId" clId="{F8BA9DBF-3CF5-4BBF-A26B-822970FB05FC}" dt="2024-08-26T09:21:48.299" v="20" actId="478"/>
          <ac:spMkLst>
            <pc:docMk/>
            <pc:sldMk cId="2667027129" sldId="281"/>
            <ac:spMk id="15" creationId="{00000000-0000-0000-0000-000000000000}"/>
          </ac:spMkLst>
        </pc:spChg>
        <pc:spChg chg="del">
          <ac:chgData name="英雄 服部" userId="3b8e43c138d13785" providerId="LiveId" clId="{F8BA9DBF-3CF5-4BBF-A26B-822970FB05FC}" dt="2024-08-26T09:21:48.299" v="20" actId="478"/>
          <ac:spMkLst>
            <pc:docMk/>
            <pc:sldMk cId="2667027129" sldId="281"/>
            <ac:spMk id="20" creationId="{00000000-0000-0000-0000-000000000000}"/>
          </ac:spMkLst>
        </pc:spChg>
        <pc:spChg chg="del">
          <ac:chgData name="英雄 服部" userId="3b8e43c138d13785" providerId="LiveId" clId="{F8BA9DBF-3CF5-4BBF-A26B-822970FB05FC}" dt="2024-08-26T09:21:48.299" v="20" actId="478"/>
          <ac:spMkLst>
            <pc:docMk/>
            <pc:sldMk cId="2667027129" sldId="281"/>
            <ac:spMk id="21" creationId="{00000000-0000-0000-0000-000000000000}"/>
          </ac:spMkLst>
        </pc:spChg>
        <pc:spChg chg="mod">
          <ac:chgData name="英雄 服部" userId="3b8e43c138d13785" providerId="LiveId" clId="{F8BA9DBF-3CF5-4BBF-A26B-822970FB05FC}" dt="2024-08-26T09:21:37.525" v="19" actId="1076"/>
          <ac:spMkLst>
            <pc:docMk/>
            <pc:sldMk cId="2667027129" sldId="281"/>
            <ac:spMk id="22" creationId="{5C223327-288F-B78C-CC4D-319DF0BA87FB}"/>
          </ac:spMkLst>
        </pc:spChg>
        <pc:spChg chg="add mod">
          <ac:chgData name="英雄 服部" userId="3b8e43c138d13785" providerId="LiveId" clId="{F8BA9DBF-3CF5-4BBF-A26B-822970FB05FC}" dt="2024-08-26T09:22:39.174" v="32" actId="1036"/>
          <ac:spMkLst>
            <pc:docMk/>
            <pc:sldMk cId="2667027129" sldId="281"/>
            <ac:spMk id="23" creationId="{00000000-0000-0000-0000-000000000000}"/>
          </ac:spMkLst>
        </pc:spChg>
        <pc:spChg chg="add mod">
          <ac:chgData name="英雄 服部" userId="3b8e43c138d13785" providerId="LiveId" clId="{F8BA9DBF-3CF5-4BBF-A26B-822970FB05FC}" dt="2024-08-26T09:22:39.174" v="32" actId="1036"/>
          <ac:spMkLst>
            <pc:docMk/>
            <pc:sldMk cId="2667027129" sldId="281"/>
            <ac:spMk id="24" creationId="{00000000-0000-0000-0000-000000000000}"/>
          </ac:spMkLst>
        </pc:spChg>
        <pc:spChg chg="add mod">
          <ac:chgData name="英雄 服部" userId="3b8e43c138d13785" providerId="LiveId" clId="{F8BA9DBF-3CF5-4BBF-A26B-822970FB05FC}" dt="2024-08-26T09:22:32.850" v="28" actId="1036"/>
          <ac:spMkLst>
            <pc:docMk/>
            <pc:sldMk cId="2667027129" sldId="281"/>
            <ac:spMk id="25" creationId="{00000000-0000-0000-0000-000000000000}"/>
          </ac:spMkLst>
        </pc:spChg>
        <pc:spChg chg="add mod">
          <ac:chgData name="英雄 服部" userId="3b8e43c138d13785" providerId="LiveId" clId="{F8BA9DBF-3CF5-4BBF-A26B-822970FB05FC}" dt="2024-08-26T09:22:17.697" v="24" actId="1076"/>
          <ac:spMkLst>
            <pc:docMk/>
            <pc:sldMk cId="2667027129" sldId="281"/>
            <ac:spMk id="30" creationId="{00000000-0000-0000-0000-000000000000}"/>
          </ac:spMkLst>
        </pc:spChg>
        <pc:spChg chg="add mod">
          <ac:chgData name="英雄 服部" userId="3b8e43c138d13785" providerId="LiveId" clId="{F8BA9DBF-3CF5-4BBF-A26B-822970FB05FC}" dt="2024-08-26T09:22:17.697" v="24" actId="1076"/>
          <ac:spMkLst>
            <pc:docMk/>
            <pc:sldMk cId="2667027129" sldId="281"/>
            <ac:spMk id="31" creationId="{00000000-0000-0000-0000-000000000000}"/>
          </ac:spMkLst>
        </pc:spChg>
        <pc:picChg chg="del">
          <ac:chgData name="英雄 服部" userId="3b8e43c138d13785" providerId="LiveId" clId="{F8BA9DBF-3CF5-4BBF-A26B-822970FB05FC}" dt="2024-08-26T09:21:48.299" v="20" actId="478"/>
          <ac:picMkLst>
            <pc:docMk/>
            <pc:sldMk cId="2667027129" sldId="281"/>
            <ac:picMk id="2050" creationId="{00000000-0000-0000-0000-000000000000}"/>
          </ac:picMkLst>
        </pc:picChg>
      </pc:sldChg>
      <pc:sldChg chg="addSp delSp modSp mod">
        <pc:chgData name="英雄 服部" userId="3b8e43c138d13785" providerId="LiveId" clId="{F8BA9DBF-3CF5-4BBF-A26B-822970FB05FC}" dt="2024-08-26T09:26:16.044" v="55" actId="14100"/>
        <pc:sldMkLst>
          <pc:docMk/>
          <pc:sldMk cId="1897023250" sldId="282"/>
        </pc:sldMkLst>
        <pc:spChg chg="add mod">
          <ac:chgData name="英雄 服部" userId="3b8e43c138d13785" providerId="LiveId" clId="{F8BA9DBF-3CF5-4BBF-A26B-822970FB05FC}" dt="2024-08-26T09:25:55.826" v="52"/>
          <ac:spMkLst>
            <pc:docMk/>
            <pc:sldMk cId="1897023250" sldId="282"/>
            <ac:spMk id="2" creationId="{00000000-0000-0000-0000-000000000000}"/>
          </ac:spMkLst>
        </pc:spChg>
        <pc:spChg chg="add mod">
          <ac:chgData name="英雄 服部" userId="3b8e43c138d13785" providerId="LiveId" clId="{F8BA9DBF-3CF5-4BBF-A26B-822970FB05FC}" dt="2024-08-26T09:25:55.826" v="52"/>
          <ac:spMkLst>
            <pc:docMk/>
            <pc:sldMk cId="1897023250" sldId="282"/>
            <ac:spMk id="3" creationId="{00000000-0000-0000-0000-000000000000}"/>
          </ac:spMkLst>
        </pc:spChg>
        <pc:spChg chg="add mod">
          <ac:chgData name="英雄 服部" userId="3b8e43c138d13785" providerId="LiveId" clId="{F8BA9DBF-3CF5-4BBF-A26B-822970FB05FC}" dt="2024-08-26T09:25:55.826" v="52"/>
          <ac:spMkLst>
            <pc:docMk/>
            <pc:sldMk cId="1897023250" sldId="282"/>
            <ac:spMk id="4" creationId="{00000000-0000-0000-0000-000000000000}"/>
          </ac:spMkLst>
        </pc:spChg>
        <pc:spChg chg="add mod">
          <ac:chgData name="英雄 服部" userId="3b8e43c138d13785" providerId="LiveId" clId="{F8BA9DBF-3CF5-4BBF-A26B-822970FB05FC}" dt="2024-08-26T09:25:55.826" v="52"/>
          <ac:spMkLst>
            <pc:docMk/>
            <pc:sldMk cId="1897023250" sldId="282"/>
            <ac:spMk id="6" creationId="{00000000-0000-0000-0000-000000000000}"/>
          </ac:spMkLst>
        </pc:spChg>
        <pc:spChg chg="add mod">
          <ac:chgData name="英雄 服部" userId="3b8e43c138d13785" providerId="LiveId" clId="{F8BA9DBF-3CF5-4BBF-A26B-822970FB05FC}" dt="2024-08-26T09:25:55.826" v="52"/>
          <ac:spMkLst>
            <pc:docMk/>
            <pc:sldMk cId="1897023250" sldId="282"/>
            <ac:spMk id="7" creationId="{00000000-0000-0000-0000-000000000000}"/>
          </ac:spMkLst>
        </pc:spChg>
        <pc:spChg chg="del">
          <ac:chgData name="英雄 服部" userId="3b8e43c138d13785" providerId="LiveId" clId="{F8BA9DBF-3CF5-4BBF-A26B-822970FB05FC}" dt="2024-08-26T09:25:52.238" v="50" actId="478"/>
          <ac:spMkLst>
            <pc:docMk/>
            <pc:sldMk cId="1897023250" sldId="282"/>
            <ac:spMk id="8" creationId="{00000000-0000-0000-0000-000000000000}"/>
          </ac:spMkLst>
        </pc:spChg>
        <pc:spChg chg="add mod">
          <ac:chgData name="英雄 服部" userId="3b8e43c138d13785" providerId="LiveId" clId="{F8BA9DBF-3CF5-4BBF-A26B-822970FB05FC}" dt="2024-08-26T09:26:16.044" v="55" actId="14100"/>
          <ac:spMkLst>
            <pc:docMk/>
            <pc:sldMk cId="1897023250" sldId="282"/>
            <ac:spMk id="9" creationId="{00000000-0000-0000-0000-000000000000}"/>
          </ac:spMkLst>
        </pc:spChg>
        <pc:spChg chg="add mod">
          <ac:chgData name="英雄 服部" userId="3b8e43c138d13785" providerId="LiveId" clId="{F8BA9DBF-3CF5-4BBF-A26B-822970FB05FC}" dt="2024-08-26T09:25:55.826" v="52"/>
          <ac:spMkLst>
            <pc:docMk/>
            <pc:sldMk cId="1897023250" sldId="282"/>
            <ac:spMk id="10" creationId="{00000000-0000-0000-0000-000000000000}"/>
          </ac:spMkLst>
        </pc:spChg>
        <pc:spChg chg="add mod">
          <ac:chgData name="英雄 服部" userId="3b8e43c138d13785" providerId="LiveId" clId="{F8BA9DBF-3CF5-4BBF-A26B-822970FB05FC}" dt="2024-08-26T09:25:55.826" v="52"/>
          <ac:spMkLst>
            <pc:docMk/>
            <pc:sldMk cId="1897023250" sldId="282"/>
            <ac:spMk id="11" creationId="{00000000-0000-0000-0000-000000000000}"/>
          </ac:spMkLst>
        </pc:spChg>
        <pc:spChg chg="del">
          <ac:chgData name="英雄 服部" userId="3b8e43c138d13785" providerId="LiveId" clId="{F8BA9DBF-3CF5-4BBF-A26B-822970FB05FC}" dt="2024-08-26T09:25:55.352" v="51" actId="478"/>
          <ac:spMkLst>
            <pc:docMk/>
            <pc:sldMk cId="1897023250" sldId="282"/>
            <ac:spMk id="12" creationId="{00000000-0000-0000-0000-000000000000}"/>
          </ac:spMkLst>
        </pc:spChg>
        <pc:spChg chg="del">
          <ac:chgData name="英雄 服部" userId="3b8e43c138d13785" providerId="LiveId" clId="{F8BA9DBF-3CF5-4BBF-A26B-822970FB05FC}" dt="2024-08-26T09:25:52.238" v="50" actId="478"/>
          <ac:spMkLst>
            <pc:docMk/>
            <pc:sldMk cId="1897023250" sldId="282"/>
            <ac:spMk id="13" creationId="{00000000-0000-0000-0000-000000000000}"/>
          </ac:spMkLst>
        </pc:spChg>
        <pc:spChg chg="del">
          <ac:chgData name="英雄 服部" userId="3b8e43c138d13785" providerId="LiveId" clId="{F8BA9DBF-3CF5-4BBF-A26B-822970FB05FC}" dt="2024-08-26T09:25:52.238" v="50" actId="478"/>
          <ac:spMkLst>
            <pc:docMk/>
            <pc:sldMk cId="1897023250" sldId="282"/>
            <ac:spMk id="14" creationId="{00000000-0000-0000-0000-000000000000}"/>
          </ac:spMkLst>
        </pc:spChg>
        <pc:spChg chg="del">
          <ac:chgData name="英雄 服部" userId="3b8e43c138d13785" providerId="LiveId" clId="{F8BA9DBF-3CF5-4BBF-A26B-822970FB05FC}" dt="2024-08-26T09:25:52.238" v="50" actId="478"/>
          <ac:spMkLst>
            <pc:docMk/>
            <pc:sldMk cId="1897023250" sldId="282"/>
            <ac:spMk id="15" creationId="{00000000-0000-0000-0000-000000000000}"/>
          </ac:spMkLst>
        </pc:spChg>
        <pc:spChg chg="del">
          <ac:chgData name="英雄 服部" userId="3b8e43c138d13785" providerId="LiveId" clId="{F8BA9DBF-3CF5-4BBF-A26B-822970FB05FC}" dt="2024-08-26T09:25:52.238" v="50" actId="478"/>
          <ac:spMkLst>
            <pc:docMk/>
            <pc:sldMk cId="1897023250" sldId="282"/>
            <ac:spMk id="16" creationId="{00000000-0000-0000-0000-000000000000}"/>
          </ac:spMkLst>
        </pc:spChg>
        <pc:spChg chg="del">
          <ac:chgData name="英雄 服部" userId="3b8e43c138d13785" providerId="LiveId" clId="{F8BA9DBF-3CF5-4BBF-A26B-822970FB05FC}" dt="2024-08-26T09:25:52.238" v="50" actId="478"/>
          <ac:spMkLst>
            <pc:docMk/>
            <pc:sldMk cId="1897023250" sldId="282"/>
            <ac:spMk id="20" creationId="{00000000-0000-0000-0000-000000000000}"/>
          </ac:spMkLst>
        </pc:spChg>
        <pc:spChg chg="del">
          <ac:chgData name="英雄 服部" userId="3b8e43c138d13785" providerId="LiveId" clId="{F8BA9DBF-3CF5-4BBF-A26B-822970FB05FC}" dt="2024-08-26T09:25:52.238" v="50" actId="478"/>
          <ac:spMkLst>
            <pc:docMk/>
            <pc:sldMk cId="1897023250" sldId="282"/>
            <ac:spMk id="24" creationId="{00000000-0000-0000-0000-000000000000}"/>
          </ac:spMkLst>
        </pc:spChg>
        <pc:spChg chg="del">
          <ac:chgData name="英雄 服部" userId="3b8e43c138d13785" providerId="LiveId" clId="{F8BA9DBF-3CF5-4BBF-A26B-822970FB05FC}" dt="2024-08-26T09:25:52.238" v="50" actId="478"/>
          <ac:spMkLst>
            <pc:docMk/>
            <pc:sldMk cId="1897023250" sldId="282"/>
            <ac:spMk id="25" creationId="{00000000-0000-0000-0000-000000000000}"/>
          </ac:spMkLst>
        </pc:spChg>
        <pc:spChg chg="add mod">
          <ac:chgData name="英雄 服部" userId="3b8e43c138d13785" providerId="LiveId" clId="{F8BA9DBF-3CF5-4BBF-A26B-822970FB05FC}" dt="2024-08-26T09:25:55.826" v="52"/>
          <ac:spMkLst>
            <pc:docMk/>
            <pc:sldMk cId="1897023250" sldId="282"/>
            <ac:spMk id="26" creationId="{00000000-0000-0000-0000-000000000000}"/>
          </ac:spMkLst>
        </pc:spChg>
        <pc:spChg chg="add mod">
          <ac:chgData name="英雄 服部" userId="3b8e43c138d13785" providerId="LiveId" clId="{F8BA9DBF-3CF5-4BBF-A26B-822970FB05FC}" dt="2024-08-26T09:25:55.826" v="52"/>
          <ac:spMkLst>
            <pc:docMk/>
            <pc:sldMk cId="1897023250" sldId="282"/>
            <ac:spMk id="27" creationId="{00000000-0000-0000-0000-000000000000}"/>
          </ac:spMkLst>
        </pc:spChg>
        <pc:spChg chg="mod">
          <ac:chgData name="英雄 服部" userId="3b8e43c138d13785" providerId="LiveId" clId="{F8BA9DBF-3CF5-4BBF-A26B-822970FB05FC}" dt="2024-08-26T09:26:02.807" v="53" actId="1076"/>
          <ac:spMkLst>
            <pc:docMk/>
            <pc:sldMk cId="1897023250" sldId="282"/>
            <ac:spMk id="30" creationId="{DC0F4C6B-509D-45D4-B581-8452AA1A2CEC}"/>
          </ac:spMkLst>
        </pc:spChg>
        <pc:spChg chg="del">
          <ac:chgData name="英雄 服部" userId="3b8e43c138d13785" providerId="LiveId" clId="{F8BA9DBF-3CF5-4BBF-A26B-822970FB05FC}" dt="2024-08-26T09:25:52.238" v="50" actId="478"/>
          <ac:spMkLst>
            <pc:docMk/>
            <pc:sldMk cId="1897023250" sldId="282"/>
            <ac:spMk id="31" creationId="{00000000-0000-0000-0000-000000000000}"/>
          </ac:spMkLst>
        </pc:spChg>
        <pc:spChg chg="del">
          <ac:chgData name="英雄 服部" userId="3b8e43c138d13785" providerId="LiveId" clId="{F8BA9DBF-3CF5-4BBF-A26B-822970FB05FC}" dt="2024-08-26T09:25:52.238" v="50" actId="478"/>
          <ac:spMkLst>
            <pc:docMk/>
            <pc:sldMk cId="1897023250" sldId="282"/>
            <ac:spMk id="32" creationId="{00000000-0000-0000-0000-000000000000}"/>
          </ac:spMkLst>
        </pc:spChg>
        <pc:spChg chg="del">
          <ac:chgData name="英雄 服部" userId="3b8e43c138d13785" providerId="LiveId" clId="{F8BA9DBF-3CF5-4BBF-A26B-822970FB05FC}" dt="2024-08-26T09:25:52.238" v="50" actId="478"/>
          <ac:spMkLst>
            <pc:docMk/>
            <pc:sldMk cId="1897023250" sldId="282"/>
            <ac:spMk id="33" creationId="{00000000-0000-0000-0000-000000000000}"/>
          </ac:spMkLst>
        </pc:spChg>
        <pc:spChg chg="add mod">
          <ac:chgData name="英雄 服部" userId="3b8e43c138d13785" providerId="LiveId" clId="{F8BA9DBF-3CF5-4BBF-A26B-822970FB05FC}" dt="2024-08-26T09:25:55.826" v="52"/>
          <ac:spMkLst>
            <pc:docMk/>
            <pc:sldMk cId="1897023250" sldId="282"/>
            <ac:spMk id="34" creationId="{00000000-0000-0000-0000-000000000000}"/>
          </ac:spMkLst>
        </pc:spChg>
        <pc:spChg chg="mod">
          <ac:chgData name="英雄 服部" userId="3b8e43c138d13785" providerId="LiveId" clId="{F8BA9DBF-3CF5-4BBF-A26B-822970FB05FC}" dt="2024-08-26T09:26:13.308" v="54" actId="1076"/>
          <ac:spMkLst>
            <pc:docMk/>
            <pc:sldMk cId="1897023250" sldId="282"/>
            <ac:spMk id="37" creationId="{CD55B216-5721-3C2A-53C6-6A95C4585F28}"/>
          </ac:spMkLst>
        </pc:spChg>
        <pc:graphicFrameChg chg="del">
          <ac:chgData name="英雄 服部" userId="3b8e43c138d13785" providerId="LiveId" clId="{F8BA9DBF-3CF5-4BBF-A26B-822970FB05FC}" dt="2024-08-26T09:25:52.238" v="50" actId="478"/>
          <ac:graphicFrameMkLst>
            <pc:docMk/>
            <pc:sldMk cId="1897023250" sldId="282"/>
            <ac:graphicFrameMk id="29" creationId="{00000000-0000-0000-0000-000000000000}"/>
          </ac:graphicFrameMkLst>
        </pc:graphicFrameChg>
      </pc:sldChg>
      <pc:sldChg chg="addSp delSp modSp mod">
        <pc:chgData name="英雄 服部" userId="3b8e43c138d13785" providerId="LiveId" clId="{F8BA9DBF-3CF5-4BBF-A26B-822970FB05FC}" dt="2024-08-26T09:24:31.808" v="45" actId="1037"/>
        <pc:sldMkLst>
          <pc:docMk/>
          <pc:sldMk cId="3722227932" sldId="290"/>
        </pc:sldMkLst>
        <pc:spChg chg="add mod">
          <ac:chgData name="英雄 服部" userId="3b8e43c138d13785" providerId="LiveId" clId="{F8BA9DBF-3CF5-4BBF-A26B-822970FB05FC}" dt="2024-08-26T09:24:31.808" v="45" actId="1037"/>
          <ac:spMkLst>
            <pc:docMk/>
            <pc:sldMk cId="3722227932" sldId="290"/>
            <ac:spMk id="2" creationId="{00000000-0000-0000-0000-000000000000}"/>
          </ac:spMkLst>
        </pc:spChg>
        <pc:spChg chg="add mod">
          <ac:chgData name="英雄 服部" userId="3b8e43c138d13785" providerId="LiveId" clId="{F8BA9DBF-3CF5-4BBF-A26B-822970FB05FC}" dt="2024-08-26T09:24:31.808" v="45" actId="1037"/>
          <ac:spMkLst>
            <pc:docMk/>
            <pc:sldMk cId="3722227932" sldId="290"/>
            <ac:spMk id="3" creationId="{00000000-0000-0000-0000-000000000000}"/>
          </ac:spMkLst>
        </pc:spChg>
        <pc:spChg chg="del">
          <ac:chgData name="英雄 服部" userId="3b8e43c138d13785" providerId="LiveId" clId="{F8BA9DBF-3CF5-4BBF-A26B-822970FB05FC}" dt="2024-08-26T09:24:17.677" v="38" actId="478"/>
          <ac:spMkLst>
            <pc:docMk/>
            <pc:sldMk cId="3722227932" sldId="290"/>
            <ac:spMk id="4" creationId="{00000000-0000-0000-0000-000000000000}"/>
          </ac:spMkLst>
        </pc:spChg>
        <pc:spChg chg="mod">
          <ac:chgData name="英雄 服部" userId="3b8e43c138d13785" providerId="LiveId" clId="{F8BA9DBF-3CF5-4BBF-A26B-822970FB05FC}" dt="2024-08-26T09:23:20.126" v="37" actId="1076"/>
          <ac:spMkLst>
            <pc:docMk/>
            <pc:sldMk cId="3722227932" sldId="290"/>
            <ac:spMk id="7" creationId="{F3815F1D-3E45-C182-4D77-CADBCC321110}"/>
          </ac:spMkLst>
        </pc:spChg>
        <pc:spChg chg="add mod">
          <ac:chgData name="英雄 服部" userId="3b8e43c138d13785" providerId="LiveId" clId="{F8BA9DBF-3CF5-4BBF-A26B-822970FB05FC}" dt="2024-08-26T09:24:31.808" v="45" actId="1037"/>
          <ac:spMkLst>
            <pc:docMk/>
            <pc:sldMk cId="3722227932" sldId="290"/>
            <ac:spMk id="10" creationId="{00000000-0000-0000-0000-000000000000}"/>
          </ac:spMkLst>
        </pc:spChg>
        <pc:spChg chg="add mod">
          <ac:chgData name="英雄 服部" userId="3b8e43c138d13785" providerId="LiveId" clId="{F8BA9DBF-3CF5-4BBF-A26B-822970FB05FC}" dt="2024-08-26T09:24:31.808" v="45" actId="1037"/>
          <ac:spMkLst>
            <pc:docMk/>
            <pc:sldMk cId="3722227932" sldId="290"/>
            <ac:spMk id="11" creationId="{00000000-0000-0000-0000-000000000000}"/>
          </ac:spMkLst>
        </pc:spChg>
        <pc:spChg chg="add mod">
          <ac:chgData name="英雄 服部" userId="3b8e43c138d13785" providerId="LiveId" clId="{F8BA9DBF-3CF5-4BBF-A26B-822970FB05FC}" dt="2024-08-26T09:24:31.808" v="45" actId="1037"/>
          <ac:spMkLst>
            <pc:docMk/>
            <pc:sldMk cId="3722227932" sldId="290"/>
            <ac:spMk id="12" creationId="{00000000-0000-0000-0000-000000000000}"/>
          </ac:spMkLst>
        </pc:spChg>
        <pc:spChg chg="add mod">
          <ac:chgData name="英雄 服部" userId="3b8e43c138d13785" providerId="LiveId" clId="{F8BA9DBF-3CF5-4BBF-A26B-822970FB05FC}" dt="2024-08-26T09:24:31.808" v="45" actId="1037"/>
          <ac:spMkLst>
            <pc:docMk/>
            <pc:sldMk cId="3722227932" sldId="290"/>
            <ac:spMk id="14" creationId="{00000000-0000-0000-0000-000000000000}"/>
          </ac:spMkLst>
        </pc:spChg>
        <pc:spChg chg="add mod">
          <ac:chgData name="英雄 服部" userId="3b8e43c138d13785" providerId="LiveId" clId="{F8BA9DBF-3CF5-4BBF-A26B-822970FB05FC}" dt="2024-08-26T09:24:31.808" v="45" actId="1037"/>
          <ac:spMkLst>
            <pc:docMk/>
            <pc:sldMk cId="3722227932" sldId="290"/>
            <ac:spMk id="20" creationId="{00000000-0000-0000-0000-000000000000}"/>
          </ac:spMkLst>
        </pc:spChg>
        <pc:spChg chg="del">
          <ac:chgData name="英雄 服部" userId="3b8e43c138d13785" providerId="LiveId" clId="{F8BA9DBF-3CF5-4BBF-A26B-822970FB05FC}" dt="2024-08-26T09:24:17.677" v="38" actId="478"/>
          <ac:spMkLst>
            <pc:docMk/>
            <pc:sldMk cId="3722227932" sldId="290"/>
            <ac:spMk id="22" creationId="{00000000-0000-0000-0000-000000000000}"/>
          </ac:spMkLst>
        </pc:spChg>
        <pc:spChg chg="add mod">
          <ac:chgData name="英雄 服部" userId="3b8e43c138d13785" providerId="LiveId" clId="{F8BA9DBF-3CF5-4BBF-A26B-822970FB05FC}" dt="2024-08-26T09:24:31.808" v="45" actId="1037"/>
          <ac:spMkLst>
            <pc:docMk/>
            <pc:sldMk cId="3722227932" sldId="290"/>
            <ac:spMk id="24" creationId="{00000000-0000-0000-0000-000000000000}"/>
          </ac:spMkLst>
        </pc:spChg>
        <pc:grpChg chg="del">
          <ac:chgData name="英雄 服部" userId="3b8e43c138d13785" providerId="LiveId" clId="{F8BA9DBF-3CF5-4BBF-A26B-822970FB05FC}" dt="2024-08-26T09:24:17.677" v="38" actId="478"/>
          <ac:grpSpMkLst>
            <pc:docMk/>
            <pc:sldMk cId="3722227932" sldId="290"/>
            <ac:grpSpMk id="6" creationId="{00000000-0000-0000-0000-000000000000}"/>
          </ac:grpSpMkLst>
        </pc:grpChg>
      </pc:sldChg>
      <pc:sldChg chg="addSp delSp modSp mod">
        <pc:chgData name="英雄 服部" userId="3b8e43c138d13785" providerId="LiveId" clId="{F8BA9DBF-3CF5-4BBF-A26B-822970FB05FC}" dt="2024-08-27T09:22:48.251" v="3965" actId="18131"/>
        <pc:sldMkLst>
          <pc:docMk/>
          <pc:sldMk cId="1775049316" sldId="291"/>
        </pc:sldMkLst>
        <pc:spChg chg="mod">
          <ac:chgData name="英雄 服部" userId="3b8e43c138d13785" providerId="LiveId" clId="{F8BA9DBF-3CF5-4BBF-A26B-822970FB05FC}" dt="2024-08-27T09:16:09.269" v="3914" actId="1076"/>
          <ac:spMkLst>
            <pc:docMk/>
            <pc:sldMk cId="1775049316" sldId="291"/>
            <ac:spMk id="3" creationId="{E5A6EFEC-1BFA-433A-B989-B6205F5A725A}"/>
          </ac:spMkLst>
        </pc:spChg>
        <pc:spChg chg="mod">
          <ac:chgData name="英雄 服部" userId="3b8e43c138d13785" providerId="LiveId" clId="{F8BA9DBF-3CF5-4BBF-A26B-822970FB05FC}" dt="2024-08-27T09:19:27.782" v="3959" actId="20577"/>
          <ac:spMkLst>
            <pc:docMk/>
            <pc:sldMk cId="1775049316" sldId="291"/>
            <ac:spMk id="24" creationId="{CC430A1D-0AEB-4FA2-AA4D-0A71371E7127}"/>
          </ac:spMkLst>
        </pc:spChg>
        <pc:spChg chg="mod">
          <ac:chgData name="英雄 服部" userId="3b8e43c138d13785" providerId="LiveId" clId="{F8BA9DBF-3CF5-4BBF-A26B-822970FB05FC}" dt="2024-08-26T09:16:00.948" v="6" actId="1076"/>
          <ac:spMkLst>
            <pc:docMk/>
            <pc:sldMk cId="1775049316" sldId="291"/>
            <ac:spMk id="36" creationId="{28767862-5124-4FD0-B4BE-30D1669AB91C}"/>
          </ac:spMkLst>
        </pc:spChg>
        <pc:picChg chg="del">
          <ac:chgData name="英雄 服部" userId="3b8e43c138d13785" providerId="LiveId" clId="{F8BA9DBF-3CF5-4BBF-A26B-822970FB05FC}" dt="2024-08-27T09:18:03.901" v="3920" actId="478"/>
          <ac:picMkLst>
            <pc:docMk/>
            <pc:sldMk cId="1775049316" sldId="291"/>
            <ac:picMk id="4" creationId="{B3838817-C970-6718-5956-9180A9162349}"/>
          </ac:picMkLst>
        </pc:picChg>
        <pc:picChg chg="mod modCrop">
          <ac:chgData name="英雄 服部" userId="3b8e43c138d13785" providerId="LiveId" clId="{F8BA9DBF-3CF5-4BBF-A26B-822970FB05FC}" dt="2024-08-27T09:22:48.251" v="3965" actId="18131"/>
          <ac:picMkLst>
            <pc:docMk/>
            <pc:sldMk cId="1775049316" sldId="291"/>
            <ac:picMk id="6" creationId="{EECA0B91-4B13-4F57-813F-0503394122B6}"/>
          </ac:picMkLst>
        </pc:picChg>
        <pc:picChg chg="add mod ord modCrop">
          <ac:chgData name="英雄 服部" userId="3b8e43c138d13785" providerId="LiveId" clId="{F8BA9DBF-3CF5-4BBF-A26B-822970FB05FC}" dt="2024-08-27T09:18:12.934" v="3921" actId="18131"/>
          <ac:picMkLst>
            <pc:docMk/>
            <pc:sldMk cId="1775049316" sldId="291"/>
            <ac:picMk id="8" creationId="{25B5FA5D-FE14-E744-9036-4B4F8FBDC794}"/>
          </ac:picMkLst>
        </pc:picChg>
        <pc:picChg chg="mod">
          <ac:chgData name="英雄 服部" userId="3b8e43c138d13785" providerId="LiveId" clId="{F8BA9DBF-3CF5-4BBF-A26B-822970FB05FC}" dt="2024-08-27T09:16:04.505" v="3913" actId="1076"/>
          <ac:picMkLst>
            <pc:docMk/>
            <pc:sldMk cId="1775049316" sldId="291"/>
            <ac:picMk id="12" creationId="{6EED5F28-9D59-9395-D7DF-58316837248E}"/>
          </ac:picMkLst>
        </pc:picChg>
      </pc:sldChg>
      <pc:sldChg chg="addSp delSp modSp mod">
        <pc:chgData name="英雄 服部" userId="3b8e43c138d13785" providerId="LiveId" clId="{F8BA9DBF-3CF5-4BBF-A26B-822970FB05FC}" dt="2024-08-26T09:42:57.409" v="112" actId="18131"/>
        <pc:sldMkLst>
          <pc:docMk/>
          <pc:sldMk cId="0" sldId="292"/>
        </pc:sldMkLst>
        <pc:spChg chg="mod">
          <ac:chgData name="英雄 服部" userId="3b8e43c138d13785" providerId="LiveId" clId="{F8BA9DBF-3CF5-4BBF-A26B-822970FB05FC}" dt="2024-08-26T09:27:20.782" v="59"/>
          <ac:spMkLst>
            <pc:docMk/>
            <pc:sldMk cId="0" sldId="292"/>
            <ac:spMk id="14" creationId="{00000000-0000-0000-0000-000000000000}"/>
          </ac:spMkLst>
        </pc:spChg>
        <pc:spChg chg="mod">
          <ac:chgData name="英雄 服部" userId="3b8e43c138d13785" providerId="LiveId" clId="{F8BA9DBF-3CF5-4BBF-A26B-822970FB05FC}" dt="2024-08-26T09:31:47.541" v="82"/>
          <ac:spMkLst>
            <pc:docMk/>
            <pc:sldMk cId="0" sldId="292"/>
            <ac:spMk id="21" creationId="{00000000-0000-0000-0000-000000000000}"/>
          </ac:spMkLst>
        </pc:spChg>
        <pc:spChg chg="mod">
          <ac:chgData name="英雄 服部" userId="3b8e43c138d13785" providerId="LiveId" clId="{F8BA9DBF-3CF5-4BBF-A26B-822970FB05FC}" dt="2024-08-26T09:35:43.847" v="93" actId="207"/>
          <ac:spMkLst>
            <pc:docMk/>
            <pc:sldMk cId="0" sldId="292"/>
            <ac:spMk id="24" creationId="{00000000-0000-0000-0000-000000000000}"/>
          </ac:spMkLst>
        </pc:spChg>
        <pc:spChg chg="mod">
          <ac:chgData name="英雄 服部" userId="3b8e43c138d13785" providerId="LiveId" clId="{F8BA9DBF-3CF5-4BBF-A26B-822970FB05FC}" dt="2024-08-26T09:41:29.953" v="104" actId="20577"/>
          <ac:spMkLst>
            <pc:docMk/>
            <pc:sldMk cId="0" sldId="292"/>
            <ac:spMk id="27" creationId="{00000000-0000-0000-0000-000000000000}"/>
          </ac:spMkLst>
        </pc:spChg>
        <pc:spChg chg="mod">
          <ac:chgData name="英雄 服部" userId="3b8e43c138d13785" providerId="LiveId" clId="{F8BA9DBF-3CF5-4BBF-A26B-822970FB05FC}" dt="2024-08-26T09:41:37.380" v="107" actId="20577"/>
          <ac:spMkLst>
            <pc:docMk/>
            <pc:sldMk cId="0" sldId="292"/>
            <ac:spMk id="29" creationId="{00000000-0000-0000-0000-000000000000}"/>
          </ac:spMkLst>
        </pc:spChg>
        <pc:picChg chg="del">
          <ac:chgData name="英雄 服部" userId="3b8e43c138d13785" providerId="LiveId" clId="{F8BA9DBF-3CF5-4BBF-A26B-822970FB05FC}" dt="2024-08-26T09:31:01.620" v="76" actId="478"/>
          <ac:picMkLst>
            <pc:docMk/>
            <pc:sldMk cId="0" sldId="292"/>
            <ac:picMk id="6" creationId="{CDAD7420-734D-2002-1746-414A5C8C7306}"/>
          </ac:picMkLst>
        </pc:picChg>
        <pc:picChg chg="add del mod ord modCrop">
          <ac:chgData name="英雄 服部" userId="3b8e43c138d13785" providerId="LiveId" clId="{F8BA9DBF-3CF5-4BBF-A26B-822970FB05FC}" dt="2024-08-26T09:35:18.386" v="91" actId="478"/>
          <ac:picMkLst>
            <pc:docMk/>
            <pc:sldMk cId="0" sldId="292"/>
            <ac:picMk id="7" creationId="{3FCB7ABE-0093-1809-D6E0-8F17B2077221}"/>
          </ac:picMkLst>
        </pc:picChg>
        <pc:picChg chg="add del">
          <ac:chgData name="英雄 服部" userId="3b8e43c138d13785" providerId="LiveId" clId="{F8BA9DBF-3CF5-4BBF-A26B-822970FB05FC}" dt="2024-08-26T09:34:39.708" v="84" actId="22"/>
          <ac:picMkLst>
            <pc:docMk/>
            <pc:sldMk cId="0" sldId="292"/>
            <ac:picMk id="9" creationId="{D2C79D81-B35D-D1EA-6D86-BD598ED2D2AD}"/>
          </ac:picMkLst>
        </pc:picChg>
        <pc:picChg chg="add mod ord modCrop">
          <ac:chgData name="英雄 服部" userId="3b8e43c138d13785" providerId="LiveId" clId="{F8BA9DBF-3CF5-4BBF-A26B-822970FB05FC}" dt="2024-08-26T09:42:57.409" v="112" actId="18131"/>
          <ac:picMkLst>
            <pc:docMk/>
            <pc:sldMk cId="0" sldId="292"/>
            <ac:picMk id="11" creationId="{289B2C43-4A7F-67E0-4ED1-FDCBC532F230}"/>
          </ac:picMkLst>
        </pc:picChg>
      </pc:sldChg>
      <pc:sldChg chg="addSp delSp modSp mod">
        <pc:chgData name="英雄 服部" userId="3b8e43c138d13785" providerId="LiveId" clId="{F8BA9DBF-3CF5-4BBF-A26B-822970FB05FC}" dt="2024-08-26T09:21:00.941" v="15" actId="1076"/>
        <pc:sldMkLst>
          <pc:docMk/>
          <pc:sldMk cId="763922321" sldId="295"/>
        </pc:sldMkLst>
        <pc:spChg chg="add mod">
          <ac:chgData name="英雄 服部" userId="3b8e43c138d13785" providerId="LiveId" clId="{F8BA9DBF-3CF5-4BBF-A26B-822970FB05FC}" dt="2024-08-26T09:20:43.607" v="13" actId="1076"/>
          <ac:spMkLst>
            <pc:docMk/>
            <pc:sldMk cId="763922321" sldId="295"/>
            <ac:spMk id="2" creationId="{00000000-0000-0000-0000-000000000000}"/>
          </ac:spMkLst>
        </pc:spChg>
        <pc:spChg chg="add mod">
          <ac:chgData name="英雄 服部" userId="3b8e43c138d13785" providerId="LiveId" clId="{F8BA9DBF-3CF5-4BBF-A26B-822970FB05FC}" dt="2024-08-26T09:21:00.941" v="15" actId="1076"/>
          <ac:spMkLst>
            <pc:docMk/>
            <pc:sldMk cId="763922321" sldId="295"/>
            <ac:spMk id="3" creationId="{00000000-0000-0000-0000-000000000000}"/>
          </ac:spMkLst>
        </pc:spChg>
        <pc:spChg chg="add mod">
          <ac:chgData name="英雄 服部" userId="3b8e43c138d13785" providerId="LiveId" clId="{F8BA9DBF-3CF5-4BBF-A26B-822970FB05FC}" dt="2024-08-26T09:20:31.423" v="11" actId="14100"/>
          <ac:spMkLst>
            <pc:docMk/>
            <pc:sldMk cId="763922321" sldId="295"/>
            <ac:spMk id="4" creationId="{00000000-0000-0000-0000-000000000000}"/>
          </ac:spMkLst>
        </pc:spChg>
        <pc:spChg chg="del">
          <ac:chgData name="英雄 服部" userId="3b8e43c138d13785" providerId="LiveId" clId="{F8BA9DBF-3CF5-4BBF-A26B-822970FB05FC}" dt="2024-08-26T09:20:19.854" v="8" actId="478"/>
          <ac:spMkLst>
            <pc:docMk/>
            <pc:sldMk cId="763922321" sldId="295"/>
            <ac:spMk id="5" creationId="{00000000-0000-0000-0000-000000000000}"/>
          </ac:spMkLst>
        </pc:spChg>
        <pc:spChg chg="add mod">
          <ac:chgData name="英雄 服部" userId="3b8e43c138d13785" providerId="LiveId" clId="{F8BA9DBF-3CF5-4BBF-A26B-822970FB05FC}" dt="2024-08-26T09:20:58.220" v="14" actId="1076"/>
          <ac:spMkLst>
            <pc:docMk/>
            <pc:sldMk cId="763922321" sldId="295"/>
            <ac:spMk id="7" creationId="{00000000-0000-0000-0000-000000000000}"/>
          </ac:spMkLst>
        </pc:spChg>
        <pc:spChg chg="del">
          <ac:chgData name="英雄 服部" userId="3b8e43c138d13785" providerId="LiveId" clId="{F8BA9DBF-3CF5-4BBF-A26B-822970FB05FC}" dt="2024-08-26T09:20:19.854" v="8" actId="478"/>
          <ac:spMkLst>
            <pc:docMk/>
            <pc:sldMk cId="763922321" sldId="295"/>
            <ac:spMk id="9" creationId="{00000000-0000-0000-0000-000000000000}"/>
          </ac:spMkLst>
        </pc:spChg>
        <pc:spChg chg="del">
          <ac:chgData name="英雄 服部" userId="3b8e43c138d13785" providerId="LiveId" clId="{F8BA9DBF-3CF5-4BBF-A26B-822970FB05FC}" dt="2024-08-26T09:20:19.854" v="8" actId="478"/>
          <ac:spMkLst>
            <pc:docMk/>
            <pc:sldMk cId="763922321" sldId="295"/>
            <ac:spMk id="10" creationId="{00000000-0000-0000-0000-000000000000}"/>
          </ac:spMkLst>
        </pc:spChg>
        <pc:spChg chg="del">
          <ac:chgData name="英雄 服部" userId="3b8e43c138d13785" providerId="LiveId" clId="{F8BA9DBF-3CF5-4BBF-A26B-822970FB05FC}" dt="2024-08-26T09:20:19.854" v="8" actId="478"/>
          <ac:spMkLst>
            <pc:docMk/>
            <pc:sldMk cId="763922321" sldId="295"/>
            <ac:spMk id="11" creationId="{00000000-0000-0000-0000-000000000000}"/>
          </ac:spMkLst>
        </pc:spChg>
        <pc:spChg chg="del">
          <ac:chgData name="英雄 服部" userId="3b8e43c138d13785" providerId="LiveId" clId="{F8BA9DBF-3CF5-4BBF-A26B-822970FB05FC}" dt="2024-08-26T09:20:19.854" v="8" actId="478"/>
          <ac:spMkLst>
            <pc:docMk/>
            <pc:sldMk cId="763922321" sldId="295"/>
            <ac:spMk id="12" creationId="{00000000-0000-0000-0000-000000000000}"/>
          </ac:spMkLst>
        </pc:spChg>
        <pc:spChg chg="mod">
          <ac:chgData name="英雄 服部" userId="3b8e43c138d13785" providerId="LiveId" clId="{F8BA9DBF-3CF5-4BBF-A26B-822970FB05FC}" dt="2024-08-26T09:16:30.403" v="7"/>
          <ac:spMkLst>
            <pc:docMk/>
            <pc:sldMk cId="763922321" sldId="295"/>
            <ac:spMk id="22" creationId="{00000000-0000-0000-0000-000000000000}"/>
          </ac:spMkLst>
        </pc:spChg>
        <pc:spChg chg="add mod">
          <ac:chgData name="英雄 服部" userId="3b8e43c138d13785" providerId="LiveId" clId="{F8BA9DBF-3CF5-4BBF-A26B-822970FB05FC}" dt="2024-08-26T09:20:31.423" v="11" actId="14100"/>
          <ac:spMkLst>
            <pc:docMk/>
            <pc:sldMk cId="763922321" sldId="295"/>
            <ac:spMk id="23" creationId="{00000000-0000-0000-0000-000000000000}"/>
          </ac:spMkLst>
        </pc:spChg>
        <pc:spChg chg="add mod">
          <ac:chgData name="英雄 服部" userId="3b8e43c138d13785" providerId="LiveId" clId="{F8BA9DBF-3CF5-4BBF-A26B-822970FB05FC}" dt="2024-08-26T09:20:58.220" v="14" actId="1076"/>
          <ac:spMkLst>
            <pc:docMk/>
            <pc:sldMk cId="763922321" sldId="295"/>
            <ac:spMk id="24" creationId="{00000000-0000-0000-0000-000000000000}"/>
          </ac:spMkLst>
        </pc:spChg>
        <pc:spChg chg="del">
          <ac:chgData name="英雄 服部" userId="3b8e43c138d13785" providerId="LiveId" clId="{F8BA9DBF-3CF5-4BBF-A26B-822970FB05FC}" dt="2024-08-26T09:20:19.854" v="8" actId="478"/>
          <ac:spMkLst>
            <pc:docMk/>
            <pc:sldMk cId="763922321" sldId="295"/>
            <ac:spMk id="25" creationId="{00000000-0000-0000-0000-000000000000}"/>
          </ac:spMkLst>
        </pc:spChg>
        <pc:spChg chg="del">
          <ac:chgData name="英雄 服部" userId="3b8e43c138d13785" providerId="LiveId" clId="{F8BA9DBF-3CF5-4BBF-A26B-822970FB05FC}" dt="2024-08-26T09:20:19.854" v="8" actId="478"/>
          <ac:spMkLst>
            <pc:docMk/>
            <pc:sldMk cId="763922321" sldId="295"/>
            <ac:spMk id="28" creationId="{00000000-0000-0000-0000-000000000000}"/>
          </ac:spMkLst>
        </pc:spChg>
        <pc:spChg chg="del">
          <ac:chgData name="英雄 服部" userId="3b8e43c138d13785" providerId="LiveId" clId="{F8BA9DBF-3CF5-4BBF-A26B-822970FB05FC}" dt="2024-08-26T09:20:19.854" v="8" actId="478"/>
          <ac:spMkLst>
            <pc:docMk/>
            <pc:sldMk cId="763922321" sldId="295"/>
            <ac:spMk id="31" creationId="{00000000-0000-0000-0000-000000000000}"/>
          </ac:spMkLst>
        </pc:spChg>
        <pc:picChg chg="add mod">
          <ac:chgData name="英雄 服部" userId="3b8e43c138d13785" providerId="LiveId" clId="{F8BA9DBF-3CF5-4BBF-A26B-822970FB05FC}" dt="2024-08-26T09:20:31.423" v="11" actId="14100"/>
          <ac:picMkLst>
            <pc:docMk/>
            <pc:sldMk cId="763922321" sldId="295"/>
            <ac:picMk id="6" creationId="{00000000-0000-0000-0000-000000000000}"/>
          </ac:picMkLst>
        </pc:picChg>
        <pc:picChg chg="del">
          <ac:chgData name="英雄 服部" userId="3b8e43c138d13785" providerId="LiveId" clId="{F8BA9DBF-3CF5-4BBF-A26B-822970FB05FC}" dt="2024-08-26T09:20:19.854" v="8" actId="478"/>
          <ac:picMkLst>
            <pc:docMk/>
            <pc:sldMk cId="763922321" sldId="295"/>
            <ac:picMk id="1026" creationId="{00000000-0000-0000-0000-000000000000}"/>
          </ac:picMkLst>
        </pc:picChg>
        <pc:picChg chg="del">
          <ac:chgData name="英雄 服部" userId="3b8e43c138d13785" providerId="LiveId" clId="{F8BA9DBF-3CF5-4BBF-A26B-822970FB05FC}" dt="2024-08-26T09:20:19.854" v="8" actId="478"/>
          <ac:picMkLst>
            <pc:docMk/>
            <pc:sldMk cId="763922321" sldId="295"/>
            <ac:picMk id="1028" creationId="{00000000-0000-0000-0000-000000000000}"/>
          </ac:picMkLst>
        </pc:picChg>
      </pc:sldChg>
    </pc:docChg>
  </pc:docChgLst>
  <pc:docChgLst>
    <pc:chgData name="英雄 服部" userId="3b8e43c138d13785" providerId="LiveId" clId="{34E7A9C5-C42F-40DF-B351-8FDE254B6CA1}"/>
    <pc:docChg chg="undo redo custSel modSld">
      <pc:chgData name="英雄 服部" userId="3b8e43c138d13785" providerId="LiveId" clId="{34E7A9C5-C42F-40DF-B351-8FDE254B6CA1}" dt="2024-10-01T07:19:18.892" v="5068" actId="20577"/>
      <pc:docMkLst>
        <pc:docMk/>
      </pc:docMkLst>
      <pc:sldChg chg="addSp delSp modSp mod">
        <pc:chgData name="英雄 服部" userId="3b8e43c138d13785" providerId="LiveId" clId="{34E7A9C5-C42F-40DF-B351-8FDE254B6CA1}" dt="2024-09-30T09:32:24.916" v="21"/>
        <pc:sldMkLst>
          <pc:docMk/>
          <pc:sldMk cId="2667027129" sldId="281"/>
        </pc:sldMkLst>
        <pc:spChg chg="add del mod">
          <ac:chgData name="英雄 服部" userId="3b8e43c138d13785" providerId="LiveId" clId="{34E7A9C5-C42F-40DF-B351-8FDE254B6CA1}" dt="2024-09-30T09:32:23.877" v="20" actId="478"/>
          <ac:spMkLst>
            <pc:docMk/>
            <pc:sldMk cId="2667027129" sldId="281"/>
            <ac:spMk id="2" creationId="{00000000-0000-0000-0000-000000000000}"/>
          </ac:spMkLst>
        </pc:spChg>
        <pc:spChg chg="add mod">
          <ac:chgData name="英雄 服部" userId="3b8e43c138d13785" providerId="LiveId" clId="{34E7A9C5-C42F-40DF-B351-8FDE254B6CA1}" dt="2024-09-30T09:32:24.916" v="21"/>
          <ac:spMkLst>
            <pc:docMk/>
            <pc:sldMk cId="2667027129" sldId="281"/>
            <ac:spMk id="4" creationId="{00000000-0000-0000-0000-000000000000}"/>
          </ac:spMkLst>
        </pc:spChg>
        <pc:spChg chg="add mod">
          <ac:chgData name="英雄 服部" userId="3b8e43c138d13785" providerId="LiveId" clId="{34E7A9C5-C42F-40DF-B351-8FDE254B6CA1}" dt="2024-09-30T09:32:24.916" v="21"/>
          <ac:spMkLst>
            <pc:docMk/>
            <pc:sldMk cId="2667027129" sldId="281"/>
            <ac:spMk id="5" creationId="{00000000-0000-0000-0000-000000000000}"/>
          </ac:spMkLst>
        </pc:spChg>
        <pc:spChg chg="add del">
          <ac:chgData name="英雄 服部" userId="3b8e43c138d13785" providerId="LiveId" clId="{34E7A9C5-C42F-40DF-B351-8FDE254B6CA1}" dt="2024-09-30T09:32:23.877" v="20" actId="478"/>
          <ac:spMkLst>
            <pc:docMk/>
            <pc:sldMk cId="2667027129" sldId="281"/>
            <ac:spMk id="6" creationId="{00000000-0000-0000-0000-000000000000}"/>
          </ac:spMkLst>
        </pc:spChg>
        <pc:spChg chg="add mod">
          <ac:chgData name="英雄 服部" userId="3b8e43c138d13785" providerId="LiveId" clId="{34E7A9C5-C42F-40DF-B351-8FDE254B6CA1}" dt="2024-09-30T09:32:24.916" v="21"/>
          <ac:spMkLst>
            <pc:docMk/>
            <pc:sldMk cId="2667027129" sldId="281"/>
            <ac:spMk id="7" creationId="{00000000-0000-0000-0000-000000000000}"/>
          </ac:spMkLst>
        </pc:spChg>
        <pc:spChg chg="add mod">
          <ac:chgData name="英雄 服部" userId="3b8e43c138d13785" providerId="LiveId" clId="{34E7A9C5-C42F-40DF-B351-8FDE254B6CA1}" dt="2024-09-30T09:32:24.916" v="21"/>
          <ac:spMkLst>
            <pc:docMk/>
            <pc:sldMk cId="2667027129" sldId="281"/>
            <ac:spMk id="8" creationId="{00000000-0000-0000-0000-000000000000}"/>
          </ac:spMkLst>
        </pc:spChg>
        <pc:spChg chg="add del mod">
          <ac:chgData name="英雄 服部" userId="3b8e43c138d13785" providerId="LiveId" clId="{34E7A9C5-C42F-40DF-B351-8FDE254B6CA1}" dt="2024-09-30T09:32:23.877" v="20" actId="478"/>
          <ac:spMkLst>
            <pc:docMk/>
            <pc:sldMk cId="2667027129" sldId="281"/>
            <ac:spMk id="9" creationId="{00000000-0000-0000-0000-000000000000}"/>
          </ac:spMkLst>
        </pc:spChg>
        <pc:spChg chg="add mod">
          <ac:chgData name="英雄 服部" userId="3b8e43c138d13785" providerId="LiveId" clId="{34E7A9C5-C42F-40DF-B351-8FDE254B6CA1}" dt="2024-09-30T09:32:24.916" v="21"/>
          <ac:spMkLst>
            <pc:docMk/>
            <pc:sldMk cId="2667027129" sldId="281"/>
            <ac:spMk id="14" creationId="{00000000-0000-0000-0000-000000000000}"/>
          </ac:spMkLst>
        </pc:spChg>
        <pc:spChg chg="add mod">
          <ac:chgData name="英雄 服部" userId="3b8e43c138d13785" providerId="LiveId" clId="{34E7A9C5-C42F-40DF-B351-8FDE254B6CA1}" dt="2024-09-30T09:32:24.916" v="21"/>
          <ac:spMkLst>
            <pc:docMk/>
            <pc:sldMk cId="2667027129" sldId="281"/>
            <ac:spMk id="15" creationId="{00000000-0000-0000-0000-000000000000}"/>
          </ac:spMkLst>
        </pc:spChg>
        <pc:spChg chg="add mod">
          <ac:chgData name="英雄 服部" userId="3b8e43c138d13785" providerId="LiveId" clId="{34E7A9C5-C42F-40DF-B351-8FDE254B6CA1}" dt="2024-09-30T09:32:24.916" v="21"/>
          <ac:spMkLst>
            <pc:docMk/>
            <pc:sldMk cId="2667027129" sldId="281"/>
            <ac:spMk id="16" creationId="{00000000-0000-0000-0000-000000000000}"/>
          </ac:spMkLst>
        </pc:spChg>
        <pc:spChg chg="add mod">
          <ac:chgData name="英雄 服部" userId="3b8e43c138d13785" providerId="LiveId" clId="{34E7A9C5-C42F-40DF-B351-8FDE254B6CA1}" dt="2024-09-30T09:32:24.916" v="21"/>
          <ac:spMkLst>
            <pc:docMk/>
            <pc:sldMk cId="2667027129" sldId="281"/>
            <ac:spMk id="17" creationId="{00000000-0000-0000-0000-000000000000}"/>
          </ac:spMkLst>
        </pc:spChg>
        <pc:spChg chg="add mod">
          <ac:chgData name="英雄 服部" userId="3b8e43c138d13785" providerId="LiveId" clId="{34E7A9C5-C42F-40DF-B351-8FDE254B6CA1}" dt="2024-09-30T09:32:24.916" v="21"/>
          <ac:spMkLst>
            <pc:docMk/>
            <pc:sldMk cId="2667027129" sldId="281"/>
            <ac:spMk id="20" creationId="{00000000-0000-0000-0000-000000000000}"/>
          </ac:spMkLst>
        </pc:spChg>
        <pc:spChg chg="mod">
          <ac:chgData name="英雄 服部" userId="3b8e43c138d13785" providerId="LiveId" clId="{34E7A9C5-C42F-40DF-B351-8FDE254B6CA1}" dt="2024-09-30T09:31:56.946" v="14"/>
          <ac:spMkLst>
            <pc:docMk/>
            <pc:sldMk cId="2667027129" sldId="281"/>
            <ac:spMk id="22" creationId="{5C223327-288F-B78C-CC4D-319DF0BA87FB}"/>
          </ac:spMkLst>
        </pc:spChg>
        <pc:spChg chg="add del mod">
          <ac:chgData name="英雄 服部" userId="3b8e43c138d13785" providerId="LiveId" clId="{34E7A9C5-C42F-40DF-B351-8FDE254B6CA1}" dt="2024-09-30T09:32:23.877" v="20" actId="478"/>
          <ac:spMkLst>
            <pc:docMk/>
            <pc:sldMk cId="2667027129" sldId="281"/>
            <ac:spMk id="23" creationId="{00000000-0000-0000-0000-000000000000}"/>
          </ac:spMkLst>
        </pc:spChg>
        <pc:spChg chg="add del mod">
          <ac:chgData name="英雄 服部" userId="3b8e43c138d13785" providerId="LiveId" clId="{34E7A9C5-C42F-40DF-B351-8FDE254B6CA1}" dt="2024-09-30T09:32:23.877" v="20" actId="478"/>
          <ac:spMkLst>
            <pc:docMk/>
            <pc:sldMk cId="2667027129" sldId="281"/>
            <ac:spMk id="24" creationId="{00000000-0000-0000-0000-000000000000}"/>
          </ac:spMkLst>
        </pc:spChg>
        <pc:spChg chg="add del mod">
          <ac:chgData name="英雄 服部" userId="3b8e43c138d13785" providerId="LiveId" clId="{34E7A9C5-C42F-40DF-B351-8FDE254B6CA1}" dt="2024-09-30T09:32:23.877" v="20" actId="478"/>
          <ac:spMkLst>
            <pc:docMk/>
            <pc:sldMk cId="2667027129" sldId="281"/>
            <ac:spMk id="25" creationId="{00000000-0000-0000-0000-000000000000}"/>
          </ac:spMkLst>
        </pc:spChg>
        <pc:spChg chg="add del">
          <ac:chgData name="英雄 服部" userId="3b8e43c138d13785" providerId="LiveId" clId="{34E7A9C5-C42F-40DF-B351-8FDE254B6CA1}" dt="2024-09-30T09:32:23.877" v="20" actId="478"/>
          <ac:spMkLst>
            <pc:docMk/>
            <pc:sldMk cId="2667027129" sldId="281"/>
            <ac:spMk id="30" creationId="{00000000-0000-0000-0000-000000000000}"/>
          </ac:spMkLst>
        </pc:spChg>
        <pc:spChg chg="add del">
          <ac:chgData name="英雄 服部" userId="3b8e43c138d13785" providerId="LiveId" clId="{34E7A9C5-C42F-40DF-B351-8FDE254B6CA1}" dt="2024-09-30T09:32:23.877" v="20" actId="478"/>
          <ac:spMkLst>
            <pc:docMk/>
            <pc:sldMk cId="2667027129" sldId="281"/>
            <ac:spMk id="31" creationId="{00000000-0000-0000-0000-000000000000}"/>
          </ac:spMkLst>
        </pc:spChg>
        <pc:picChg chg="add mod">
          <ac:chgData name="英雄 服部" userId="3b8e43c138d13785" providerId="LiveId" clId="{34E7A9C5-C42F-40DF-B351-8FDE254B6CA1}" dt="2024-09-30T09:32:24.916" v="21"/>
          <ac:picMkLst>
            <pc:docMk/>
            <pc:sldMk cId="2667027129" sldId="281"/>
            <ac:picMk id="2050" creationId="{00000000-0000-0000-0000-000000000000}"/>
          </ac:picMkLst>
        </pc:picChg>
        <pc:picChg chg="add mod">
          <ac:chgData name="英雄 服部" userId="3b8e43c138d13785" providerId="LiveId" clId="{34E7A9C5-C42F-40DF-B351-8FDE254B6CA1}" dt="2024-09-30T09:32:24.916" v="21"/>
          <ac:picMkLst>
            <pc:docMk/>
            <pc:sldMk cId="2667027129" sldId="281"/>
            <ac:picMk id="2052" creationId="{00000000-0000-0000-0000-000000000000}"/>
          </ac:picMkLst>
        </pc:picChg>
        <pc:picChg chg="add mod">
          <ac:chgData name="英雄 服部" userId="3b8e43c138d13785" providerId="LiveId" clId="{34E7A9C5-C42F-40DF-B351-8FDE254B6CA1}" dt="2024-09-30T09:32:24.916" v="21"/>
          <ac:picMkLst>
            <pc:docMk/>
            <pc:sldMk cId="2667027129" sldId="281"/>
            <ac:picMk id="2054" creationId="{00000000-0000-0000-0000-000000000000}"/>
          </ac:picMkLst>
        </pc:picChg>
      </pc:sldChg>
      <pc:sldChg chg="addSp delSp modSp mod">
        <pc:chgData name="英雄 服部" userId="3b8e43c138d13785" providerId="LiveId" clId="{34E7A9C5-C42F-40DF-B351-8FDE254B6CA1}" dt="2024-09-30T09:34:37.212" v="41" actId="1076"/>
        <pc:sldMkLst>
          <pc:docMk/>
          <pc:sldMk cId="1897023250" sldId="282"/>
        </pc:sldMkLst>
        <pc:spChg chg="del">
          <ac:chgData name="英雄 服部" userId="3b8e43c138d13785" providerId="LiveId" clId="{34E7A9C5-C42F-40DF-B351-8FDE254B6CA1}" dt="2024-09-30T09:34:13.428" v="37" actId="478"/>
          <ac:spMkLst>
            <pc:docMk/>
            <pc:sldMk cId="1897023250" sldId="282"/>
            <ac:spMk id="2" creationId="{00000000-0000-0000-0000-000000000000}"/>
          </ac:spMkLst>
        </pc:spChg>
        <pc:spChg chg="del">
          <ac:chgData name="英雄 服部" userId="3b8e43c138d13785" providerId="LiveId" clId="{34E7A9C5-C42F-40DF-B351-8FDE254B6CA1}" dt="2024-09-30T09:34:13.428" v="37" actId="478"/>
          <ac:spMkLst>
            <pc:docMk/>
            <pc:sldMk cId="1897023250" sldId="282"/>
            <ac:spMk id="3" creationId="{00000000-0000-0000-0000-000000000000}"/>
          </ac:spMkLst>
        </pc:spChg>
        <pc:spChg chg="del">
          <ac:chgData name="英雄 服部" userId="3b8e43c138d13785" providerId="LiveId" clId="{34E7A9C5-C42F-40DF-B351-8FDE254B6CA1}" dt="2024-09-30T09:34:13.428" v="37" actId="478"/>
          <ac:spMkLst>
            <pc:docMk/>
            <pc:sldMk cId="1897023250" sldId="282"/>
            <ac:spMk id="4" creationId="{00000000-0000-0000-0000-000000000000}"/>
          </ac:spMkLst>
        </pc:spChg>
        <pc:spChg chg="del">
          <ac:chgData name="英雄 服部" userId="3b8e43c138d13785" providerId="LiveId" clId="{34E7A9C5-C42F-40DF-B351-8FDE254B6CA1}" dt="2024-09-30T09:34:13.428" v="37" actId="478"/>
          <ac:spMkLst>
            <pc:docMk/>
            <pc:sldMk cId="1897023250" sldId="282"/>
            <ac:spMk id="6" creationId="{00000000-0000-0000-0000-000000000000}"/>
          </ac:spMkLst>
        </pc:spChg>
        <pc:spChg chg="del">
          <ac:chgData name="英雄 服部" userId="3b8e43c138d13785" providerId="LiveId" clId="{34E7A9C5-C42F-40DF-B351-8FDE254B6CA1}" dt="2024-09-30T09:34:13.428" v="37" actId="478"/>
          <ac:spMkLst>
            <pc:docMk/>
            <pc:sldMk cId="1897023250" sldId="282"/>
            <ac:spMk id="7" creationId="{00000000-0000-0000-0000-000000000000}"/>
          </ac:spMkLst>
        </pc:spChg>
        <pc:spChg chg="add mod">
          <ac:chgData name="英雄 服部" userId="3b8e43c138d13785" providerId="LiveId" clId="{34E7A9C5-C42F-40DF-B351-8FDE254B6CA1}" dt="2024-09-30T09:34:14.040" v="38"/>
          <ac:spMkLst>
            <pc:docMk/>
            <pc:sldMk cId="1897023250" sldId="282"/>
            <ac:spMk id="8" creationId="{00000000-0000-0000-0000-000000000000}"/>
          </ac:spMkLst>
        </pc:spChg>
        <pc:spChg chg="del">
          <ac:chgData name="英雄 服部" userId="3b8e43c138d13785" providerId="LiveId" clId="{34E7A9C5-C42F-40DF-B351-8FDE254B6CA1}" dt="2024-09-30T09:34:13.428" v="37" actId="478"/>
          <ac:spMkLst>
            <pc:docMk/>
            <pc:sldMk cId="1897023250" sldId="282"/>
            <ac:spMk id="9" creationId="{00000000-0000-0000-0000-000000000000}"/>
          </ac:spMkLst>
        </pc:spChg>
        <pc:spChg chg="del">
          <ac:chgData name="英雄 服部" userId="3b8e43c138d13785" providerId="LiveId" clId="{34E7A9C5-C42F-40DF-B351-8FDE254B6CA1}" dt="2024-09-30T09:34:13.428" v="37" actId="478"/>
          <ac:spMkLst>
            <pc:docMk/>
            <pc:sldMk cId="1897023250" sldId="282"/>
            <ac:spMk id="10" creationId="{00000000-0000-0000-0000-000000000000}"/>
          </ac:spMkLst>
        </pc:spChg>
        <pc:spChg chg="del">
          <ac:chgData name="英雄 服部" userId="3b8e43c138d13785" providerId="LiveId" clId="{34E7A9C5-C42F-40DF-B351-8FDE254B6CA1}" dt="2024-09-30T09:34:13.428" v="37" actId="478"/>
          <ac:spMkLst>
            <pc:docMk/>
            <pc:sldMk cId="1897023250" sldId="282"/>
            <ac:spMk id="11" creationId="{00000000-0000-0000-0000-000000000000}"/>
          </ac:spMkLst>
        </pc:spChg>
        <pc:spChg chg="add mod">
          <ac:chgData name="英雄 服部" userId="3b8e43c138d13785" providerId="LiveId" clId="{34E7A9C5-C42F-40DF-B351-8FDE254B6CA1}" dt="2024-09-30T09:34:29.748" v="40" actId="1076"/>
          <ac:spMkLst>
            <pc:docMk/>
            <pc:sldMk cId="1897023250" sldId="282"/>
            <ac:spMk id="12" creationId="{00000000-0000-0000-0000-000000000000}"/>
          </ac:spMkLst>
        </pc:spChg>
        <pc:spChg chg="add mod">
          <ac:chgData name="英雄 服部" userId="3b8e43c138d13785" providerId="LiveId" clId="{34E7A9C5-C42F-40DF-B351-8FDE254B6CA1}" dt="2024-09-30T09:34:14.040" v="38"/>
          <ac:spMkLst>
            <pc:docMk/>
            <pc:sldMk cId="1897023250" sldId="282"/>
            <ac:spMk id="13" creationId="{00000000-0000-0000-0000-000000000000}"/>
          </ac:spMkLst>
        </pc:spChg>
        <pc:spChg chg="add mod">
          <ac:chgData name="英雄 服部" userId="3b8e43c138d13785" providerId="LiveId" clId="{34E7A9C5-C42F-40DF-B351-8FDE254B6CA1}" dt="2024-09-30T09:34:14.040" v="38"/>
          <ac:spMkLst>
            <pc:docMk/>
            <pc:sldMk cId="1897023250" sldId="282"/>
            <ac:spMk id="14" creationId="{00000000-0000-0000-0000-000000000000}"/>
          </ac:spMkLst>
        </pc:spChg>
        <pc:spChg chg="add mod">
          <ac:chgData name="英雄 服部" userId="3b8e43c138d13785" providerId="LiveId" clId="{34E7A9C5-C42F-40DF-B351-8FDE254B6CA1}" dt="2024-09-30T09:34:14.040" v="38"/>
          <ac:spMkLst>
            <pc:docMk/>
            <pc:sldMk cId="1897023250" sldId="282"/>
            <ac:spMk id="15" creationId="{00000000-0000-0000-0000-000000000000}"/>
          </ac:spMkLst>
        </pc:spChg>
        <pc:spChg chg="add mod">
          <ac:chgData name="英雄 服部" userId="3b8e43c138d13785" providerId="LiveId" clId="{34E7A9C5-C42F-40DF-B351-8FDE254B6CA1}" dt="2024-09-30T09:34:14.040" v="38"/>
          <ac:spMkLst>
            <pc:docMk/>
            <pc:sldMk cId="1897023250" sldId="282"/>
            <ac:spMk id="16" creationId="{00000000-0000-0000-0000-000000000000}"/>
          </ac:spMkLst>
        </pc:spChg>
        <pc:spChg chg="add mod">
          <ac:chgData name="英雄 服部" userId="3b8e43c138d13785" providerId="LiveId" clId="{34E7A9C5-C42F-40DF-B351-8FDE254B6CA1}" dt="2024-09-30T09:34:14.040" v="38"/>
          <ac:spMkLst>
            <pc:docMk/>
            <pc:sldMk cId="1897023250" sldId="282"/>
            <ac:spMk id="20" creationId="{00000000-0000-0000-0000-000000000000}"/>
          </ac:spMkLst>
        </pc:spChg>
        <pc:spChg chg="add mod">
          <ac:chgData name="英雄 服部" userId="3b8e43c138d13785" providerId="LiveId" clId="{34E7A9C5-C42F-40DF-B351-8FDE254B6CA1}" dt="2024-09-30T09:34:14.040" v="38"/>
          <ac:spMkLst>
            <pc:docMk/>
            <pc:sldMk cId="1897023250" sldId="282"/>
            <ac:spMk id="24" creationId="{00000000-0000-0000-0000-000000000000}"/>
          </ac:spMkLst>
        </pc:spChg>
        <pc:spChg chg="add mod">
          <ac:chgData name="英雄 服部" userId="3b8e43c138d13785" providerId="LiveId" clId="{34E7A9C5-C42F-40DF-B351-8FDE254B6CA1}" dt="2024-09-30T09:34:14.040" v="38"/>
          <ac:spMkLst>
            <pc:docMk/>
            <pc:sldMk cId="1897023250" sldId="282"/>
            <ac:spMk id="25" creationId="{00000000-0000-0000-0000-000000000000}"/>
          </ac:spMkLst>
        </pc:spChg>
        <pc:spChg chg="del">
          <ac:chgData name="英雄 服部" userId="3b8e43c138d13785" providerId="LiveId" clId="{34E7A9C5-C42F-40DF-B351-8FDE254B6CA1}" dt="2024-09-30T09:34:13.428" v="37" actId="478"/>
          <ac:spMkLst>
            <pc:docMk/>
            <pc:sldMk cId="1897023250" sldId="282"/>
            <ac:spMk id="26" creationId="{00000000-0000-0000-0000-000000000000}"/>
          </ac:spMkLst>
        </pc:spChg>
        <pc:spChg chg="del">
          <ac:chgData name="英雄 服部" userId="3b8e43c138d13785" providerId="LiveId" clId="{34E7A9C5-C42F-40DF-B351-8FDE254B6CA1}" dt="2024-09-30T09:34:13.428" v="37" actId="478"/>
          <ac:spMkLst>
            <pc:docMk/>
            <pc:sldMk cId="1897023250" sldId="282"/>
            <ac:spMk id="27" creationId="{00000000-0000-0000-0000-000000000000}"/>
          </ac:spMkLst>
        </pc:spChg>
        <pc:spChg chg="add mod">
          <ac:chgData name="英雄 服部" userId="3b8e43c138d13785" providerId="LiveId" clId="{34E7A9C5-C42F-40DF-B351-8FDE254B6CA1}" dt="2024-09-30T09:34:14.040" v="38"/>
          <ac:spMkLst>
            <pc:docMk/>
            <pc:sldMk cId="1897023250" sldId="282"/>
            <ac:spMk id="29" creationId="{00000000-0000-0000-0000-000000000000}"/>
          </ac:spMkLst>
        </pc:spChg>
        <pc:spChg chg="mod">
          <ac:chgData name="英雄 服部" userId="3b8e43c138d13785" providerId="LiveId" clId="{34E7A9C5-C42F-40DF-B351-8FDE254B6CA1}" dt="2024-09-30T09:34:37.212" v="41" actId="1076"/>
          <ac:spMkLst>
            <pc:docMk/>
            <pc:sldMk cId="1897023250" sldId="282"/>
            <ac:spMk id="30" creationId="{DC0F4C6B-509D-45D4-B581-8452AA1A2CEC}"/>
          </ac:spMkLst>
        </pc:spChg>
        <pc:spChg chg="add mod">
          <ac:chgData name="英雄 服部" userId="3b8e43c138d13785" providerId="LiveId" clId="{34E7A9C5-C42F-40DF-B351-8FDE254B6CA1}" dt="2024-09-30T09:34:14.040" v="38"/>
          <ac:spMkLst>
            <pc:docMk/>
            <pc:sldMk cId="1897023250" sldId="282"/>
            <ac:spMk id="32" creationId="{00000000-0000-0000-0000-000000000000}"/>
          </ac:spMkLst>
        </pc:spChg>
        <pc:spChg chg="del">
          <ac:chgData name="英雄 服部" userId="3b8e43c138d13785" providerId="LiveId" clId="{34E7A9C5-C42F-40DF-B351-8FDE254B6CA1}" dt="2024-09-30T09:34:13.428" v="37" actId="478"/>
          <ac:spMkLst>
            <pc:docMk/>
            <pc:sldMk cId="1897023250" sldId="282"/>
            <ac:spMk id="34" creationId="{00000000-0000-0000-0000-000000000000}"/>
          </ac:spMkLst>
        </pc:spChg>
        <pc:spChg chg="mod">
          <ac:chgData name="英雄 服部" userId="3b8e43c138d13785" providerId="LiveId" clId="{34E7A9C5-C42F-40DF-B351-8FDE254B6CA1}" dt="2024-09-30T09:33:49.970" v="36" actId="1076"/>
          <ac:spMkLst>
            <pc:docMk/>
            <pc:sldMk cId="1897023250" sldId="282"/>
            <ac:spMk id="37" creationId="{CD55B216-5721-3C2A-53C6-6A95C4585F28}"/>
          </ac:spMkLst>
        </pc:spChg>
      </pc:sldChg>
      <pc:sldChg chg="addSp delSp modSp mod">
        <pc:chgData name="英雄 服部" userId="3b8e43c138d13785" providerId="LiveId" clId="{34E7A9C5-C42F-40DF-B351-8FDE254B6CA1}" dt="2024-10-01T04:32:08.606" v="1111" actId="1076"/>
        <pc:sldMkLst>
          <pc:docMk/>
          <pc:sldMk cId="1357396373" sldId="286"/>
        </pc:sldMkLst>
        <pc:spChg chg="add del mod">
          <ac:chgData name="英雄 服部" userId="3b8e43c138d13785" providerId="LiveId" clId="{34E7A9C5-C42F-40DF-B351-8FDE254B6CA1}" dt="2024-10-01T04:19:00.006" v="380" actId="478"/>
          <ac:spMkLst>
            <pc:docMk/>
            <pc:sldMk cId="1357396373" sldId="286"/>
            <ac:spMk id="3" creationId="{37F922AA-A6CD-1ECA-F8C1-7D2A1706C8B5}"/>
          </ac:spMkLst>
        </pc:spChg>
        <pc:spChg chg="add mod">
          <ac:chgData name="英雄 服部" userId="3b8e43c138d13785" providerId="LiveId" clId="{34E7A9C5-C42F-40DF-B351-8FDE254B6CA1}" dt="2024-10-01T04:32:02.759" v="1110" actId="1076"/>
          <ac:spMkLst>
            <pc:docMk/>
            <pc:sldMk cId="1357396373" sldId="286"/>
            <ac:spMk id="5" creationId="{A3789B65-C114-67C1-3DC2-15221C0CFA9D}"/>
          </ac:spMkLst>
        </pc:spChg>
        <pc:spChg chg="add mod">
          <ac:chgData name="英雄 服部" userId="3b8e43c138d13785" providerId="LiveId" clId="{34E7A9C5-C42F-40DF-B351-8FDE254B6CA1}" dt="2024-10-01T04:31:10.822" v="1099" actId="14100"/>
          <ac:spMkLst>
            <pc:docMk/>
            <pc:sldMk cId="1357396373" sldId="286"/>
            <ac:spMk id="6" creationId="{7895052D-07DB-D170-AC1F-337E69696B77}"/>
          </ac:spMkLst>
        </pc:spChg>
        <pc:spChg chg="add mod">
          <ac:chgData name="英雄 服部" userId="3b8e43c138d13785" providerId="LiveId" clId="{34E7A9C5-C42F-40DF-B351-8FDE254B6CA1}" dt="2024-10-01T04:32:02.759" v="1110" actId="1076"/>
          <ac:spMkLst>
            <pc:docMk/>
            <pc:sldMk cId="1357396373" sldId="286"/>
            <ac:spMk id="7" creationId="{E5A51FF6-0CC7-B380-09D1-6EDFB19C4123}"/>
          </ac:spMkLst>
        </pc:spChg>
        <pc:spChg chg="add mod">
          <ac:chgData name="英雄 服部" userId="3b8e43c138d13785" providerId="LiveId" clId="{34E7A9C5-C42F-40DF-B351-8FDE254B6CA1}" dt="2024-10-01T04:32:02.759" v="1110" actId="1076"/>
          <ac:spMkLst>
            <pc:docMk/>
            <pc:sldMk cId="1357396373" sldId="286"/>
            <ac:spMk id="8" creationId="{959F0265-F240-942D-1A95-9A4EB2F62085}"/>
          </ac:spMkLst>
        </pc:spChg>
        <pc:spChg chg="add mod">
          <ac:chgData name="英雄 服部" userId="3b8e43c138d13785" providerId="LiveId" clId="{34E7A9C5-C42F-40DF-B351-8FDE254B6CA1}" dt="2024-10-01T04:32:02.759" v="1110" actId="1076"/>
          <ac:spMkLst>
            <pc:docMk/>
            <pc:sldMk cId="1357396373" sldId="286"/>
            <ac:spMk id="9" creationId="{1AA529CE-6CAD-F621-7869-D47773D1C991}"/>
          </ac:spMkLst>
        </pc:spChg>
        <pc:spChg chg="mod">
          <ac:chgData name="英雄 服部" userId="3b8e43c138d13785" providerId="LiveId" clId="{34E7A9C5-C42F-40DF-B351-8FDE254B6CA1}" dt="2024-10-01T04:32:08.606" v="1111" actId="1076"/>
          <ac:spMkLst>
            <pc:docMk/>
            <pc:sldMk cId="1357396373" sldId="286"/>
            <ac:spMk id="15" creationId="{A8735753-19B4-4482-90E7-A9FDDE0B0E8A}"/>
          </ac:spMkLst>
        </pc:spChg>
        <pc:spChg chg="del">
          <ac:chgData name="英雄 服部" userId="3b8e43c138d13785" providerId="LiveId" clId="{34E7A9C5-C42F-40DF-B351-8FDE254B6CA1}" dt="2024-10-01T03:59:58.040" v="282" actId="478"/>
          <ac:spMkLst>
            <pc:docMk/>
            <pc:sldMk cId="1357396373" sldId="286"/>
            <ac:spMk id="17" creationId="{7BCF285D-B96D-476F-A9B2-3BB9E8403D4E}"/>
          </ac:spMkLst>
        </pc:spChg>
        <pc:spChg chg="del mod">
          <ac:chgData name="英雄 服部" userId="3b8e43c138d13785" providerId="LiveId" clId="{34E7A9C5-C42F-40DF-B351-8FDE254B6CA1}" dt="2024-10-01T04:31:55.826" v="1109" actId="478"/>
          <ac:spMkLst>
            <pc:docMk/>
            <pc:sldMk cId="1357396373" sldId="286"/>
            <ac:spMk id="19" creationId="{00000000-0000-0000-0000-000000000000}"/>
          </ac:spMkLst>
        </pc:spChg>
        <pc:spChg chg="del">
          <ac:chgData name="英雄 服部" userId="3b8e43c138d13785" providerId="LiveId" clId="{34E7A9C5-C42F-40DF-B351-8FDE254B6CA1}" dt="2024-10-01T04:19:08.082" v="386" actId="478"/>
          <ac:spMkLst>
            <pc:docMk/>
            <pc:sldMk cId="1357396373" sldId="286"/>
            <ac:spMk id="20" creationId="{4D43A95D-AEC7-4BA9-A0DD-BAE6BABFD7B5}"/>
          </ac:spMkLst>
        </pc:spChg>
        <pc:spChg chg="del mod">
          <ac:chgData name="英雄 服部" userId="3b8e43c138d13785" providerId="LiveId" clId="{34E7A9C5-C42F-40DF-B351-8FDE254B6CA1}" dt="2024-10-01T04:19:30.902" v="391" actId="478"/>
          <ac:spMkLst>
            <pc:docMk/>
            <pc:sldMk cId="1357396373" sldId="286"/>
            <ac:spMk id="22" creationId="{EEE4AB64-D7F5-40D1-98D0-E45001ABE1EA}"/>
          </ac:spMkLst>
        </pc:spChg>
        <pc:spChg chg="del">
          <ac:chgData name="英雄 服部" userId="3b8e43c138d13785" providerId="LiveId" clId="{34E7A9C5-C42F-40DF-B351-8FDE254B6CA1}" dt="2024-10-01T04:19:05.902" v="385" actId="478"/>
          <ac:spMkLst>
            <pc:docMk/>
            <pc:sldMk cId="1357396373" sldId="286"/>
            <ac:spMk id="23" creationId="{C3AF4768-C15F-4970-B4E8-A55003968006}"/>
          </ac:spMkLst>
        </pc:spChg>
        <pc:spChg chg="del">
          <ac:chgData name="英雄 服部" userId="3b8e43c138d13785" providerId="LiveId" clId="{34E7A9C5-C42F-40DF-B351-8FDE254B6CA1}" dt="2024-10-01T04:19:05.293" v="384" actId="478"/>
          <ac:spMkLst>
            <pc:docMk/>
            <pc:sldMk cId="1357396373" sldId="286"/>
            <ac:spMk id="24" creationId="{ECE8B710-77E0-4FCB-81BE-7961F075CF75}"/>
          </ac:spMkLst>
        </pc:spChg>
        <pc:spChg chg="del">
          <ac:chgData name="英雄 服部" userId="3b8e43c138d13785" providerId="LiveId" clId="{34E7A9C5-C42F-40DF-B351-8FDE254B6CA1}" dt="2024-10-01T04:19:10.918" v="387" actId="478"/>
          <ac:spMkLst>
            <pc:docMk/>
            <pc:sldMk cId="1357396373" sldId="286"/>
            <ac:spMk id="25" creationId="{39929363-37E6-460D-9BEA-5354BDBB8282}"/>
          </ac:spMkLst>
        </pc:spChg>
        <pc:spChg chg="del">
          <ac:chgData name="英雄 服部" userId="3b8e43c138d13785" providerId="LiveId" clId="{34E7A9C5-C42F-40DF-B351-8FDE254B6CA1}" dt="2024-10-01T04:19:04.393" v="383" actId="478"/>
          <ac:spMkLst>
            <pc:docMk/>
            <pc:sldMk cId="1357396373" sldId="286"/>
            <ac:spMk id="26" creationId="{4B16943B-31B0-40FB-8E9A-53C232B47A50}"/>
          </ac:spMkLst>
        </pc:spChg>
        <pc:spChg chg="del">
          <ac:chgData name="英雄 服部" userId="3b8e43c138d13785" providerId="LiveId" clId="{34E7A9C5-C42F-40DF-B351-8FDE254B6CA1}" dt="2024-10-01T04:19:01.467" v="381" actId="478"/>
          <ac:spMkLst>
            <pc:docMk/>
            <pc:sldMk cId="1357396373" sldId="286"/>
            <ac:spMk id="35" creationId="{543C512D-C449-4AA0-B336-E712667DAA51}"/>
          </ac:spMkLst>
        </pc:spChg>
        <pc:spChg chg="del">
          <ac:chgData name="英雄 服部" userId="3b8e43c138d13785" providerId="LiveId" clId="{34E7A9C5-C42F-40DF-B351-8FDE254B6CA1}" dt="2024-10-01T04:18:59.218" v="379" actId="478"/>
          <ac:spMkLst>
            <pc:docMk/>
            <pc:sldMk cId="1357396373" sldId="286"/>
            <ac:spMk id="36" creationId="{8EDBA900-CEF2-40F3-9D2C-FC4EDA5BCD0E}"/>
          </ac:spMkLst>
        </pc:spChg>
        <pc:spChg chg="del">
          <ac:chgData name="英雄 服部" userId="3b8e43c138d13785" providerId="LiveId" clId="{34E7A9C5-C42F-40DF-B351-8FDE254B6CA1}" dt="2024-10-01T04:18:56.045" v="377" actId="478"/>
          <ac:spMkLst>
            <pc:docMk/>
            <pc:sldMk cId="1357396373" sldId="286"/>
            <ac:spMk id="38" creationId="{E97735C9-0D55-4135-B9F3-5480E8AD4FCA}"/>
          </ac:spMkLst>
        </pc:spChg>
        <pc:spChg chg="del">
          <ac:chgData name="英雄 服部" userId="3b8e43c138d13785" providerId="LiveId" clId="{34E7A9C5-C42F-40DF-B351-8FDE254B6CA1}" dt="2024-10-01T04:18:42.119" v="368" actId="478"/>
          <ac:spMkLst>
            <pc:docMk/>
            <pc:sldMk cId="1357396373" sldId="286"/>
            <ac:spMk id="40" creationId="{E976306E-D07B-478E-A841-75EFDF685817}"/>
          </ac:spMkLst>
        </pc:spChg>
        <pc:spChg chg="del mod">
          <ac:chgData name="英雄 服部" userId="3b8e43c138d13785" providerId="LiveId" clId="{34E7A9C5-C42F-40DF-B351-8FDE254B6CA1}" dt="2024-10-01T04:18:53.013" v="375" actId="478"/>
          <ac:spMkLst>
            <pc:docMk/>
            <pc:sldMk cId="1357396373" sldId="286"/>
            <ac:spMk id="41" creationId="{BF50F979-6D86-44DE-9CA7-B2856B83A0D0}"/>
          </ac:spMkLst>
        </pc:spChg>
        <pc:spChg chg="del">
          <ac:chgData name="英雄 服部" userId="3b8e43c138d13785" providerId="LiveId" clId="{34E7A9C5-C42F-40DF-B351-8FDE254B6CA1}" dt="2024-10-01T04:19:02.390" v="382" actId="478"/>
          <ac:spMkLst>
            <pc:docMk/>
            <pc:sldMk cId="1357396373" sldId="286"/>
            <ac:spMk id="42" creationId="{A7420E70-7468-4E35-97A5-B803B023BA4C}"/>
          </ac:spMkLst>
        </pc:spChg>
        <pc:spChg chg="del">
          <ac:chgData name="英雄 服部" userId="3b8e43c138d13785" providerId="LiveId" clId="{34E7A9C5-C42F-40DF-B351-8FDE254B6CA1}" dt="2024-10-01T04:19:38.886" v="392" actId="478"/>
          <ac:spMkLst>
            <pc:docMk/>
            <pc:sldMk cId="1357396373" sldId="286"/>
            <ac:spMk id="43" creationId="{C01F9DCD-1BA7-4B0A-906B-6AE1A1482693}"/>
          </ac:spMkLst>
        </pc:spChg>
        <pc:spChg chg="del mod">
          <ac:chgData name="英雄 服部" userId="3b8e43c138d13785" providerId="LiveId" clId="{34E7A9C5-C42F-40DF-B351-8FDE254B6CA1}" dt="2024-10-01T04:18:54.583" v="376" actId="478"/>
          <ac:spMkLst>
            <pc:docMk/>
            <pc:sldMk cId="1357396373" sldId="286"/>
            <ac:spMk id="46" creationId="{C3E325D8-90C4-4D8F-8E45-82A076F2066A}"/>
          </ac:spMkLst>
        </pc:spChg>
        <pc:picChg chg="add del mod modCrop">
          <ac:chgData name="英雄 服部" userId="3b8e43c138d13785" providerId="LiveId" clId="{34E7A9C5-C42F-40DF-B351-8FDE254B6CA1}" dt="2024-10-01T04:21:41.920" v="645" actId="478"/>
          <ac:picMkLst>
            <pc:docMk/>
            <pc:sldMk cId="1357396373" sldId="286"/>
            <ac:picMk id="4" creationId="{702E3479-16C1-1BA7-BA86-53904FA9A068}"/>
          </ac:picMkLst>
        </pc:picChg>
        <pc:picChg chg="add del mod">
          <ac:chgData name="英雄 服部" userId="3b8e43c138d13785" providerId="LiveId" clId="{34E7A9C5-C42F-40DF-B351-8FDE254B6CA1}" dt="2024-10-01T04:19:26.417" v="389" actId="1076"/>
          <ac:picMkLst>
            <pc:docMk/>
            <pc:sldMk cId="1357396373" sldId="286"/>
            <ac:picMk id="14" creationId="{1D8BBAD9-0B44-457F-BE61-D4359C754665}"/>
          </ac:picMkLst>
        </pc:picChg>
        <pc:picChg chg="del">
          <ac:chgData name="英雄 服部" userId="3b8e43c138d13785" providerId="LiveId" clId="{34E7A9C5-C42F-40DF-B351-8FDE254B6CA1}" dt="2024-10-01T04:18:38.950" v="367" actId="478"/>
          <ac:picMkLst>
            <pc:docMk/>
            <pc:sldMk cId="1357396373" sldId="286"/>
            <ac:picMk id="34" creationId="{6BD9D744-72BA-42D9-ADFE-114BB5705144}"/>
          </ac:picMkLst>
        </pc:picChg>
        <pc:picChg chg="del">
          <ac:chgData name="英雄 服部" userId="3b8e43c138d13785" providerId="LiveId" clId="{34E7A9C5-C42F-40DF-B351-8FDE254B6CA1}" dt="2024-10-01T04:18:48.845" v="372" actId="478"/>
          <ac:picMkLst>
            <pc:docMk/>
            <pc:sldMk cId="1357396373" sldId="286"/>
            <ac:picMk id="44" creationId="{DAD19102-A8AB-4EA3-AB95-6454877A0C7E}"/>
          </ac:picMkLst>
        </pc:picChg>
        <pc:picChg chg="del">
          <ac:chgData name="英雄 服部" userId="3b8e43c138d13785" providerId="LiveId" clId="{34E7A9C5-C42F-40DF-B351-8FDE254B6CA1}" dt="2024-10-01T04:18:47.948" v="371" actId="478"/>
          <ac:picMkLst>
            <pc:docMk/>
            <pc:sldMk cId="1357396373" sldId="286"/>
            <ac:picMk id="45" creationId="{254C696B-A101-4DF6-9D6D-A6B5878D07C0}"/>
          </ac:picMkLst>
        </pc:picChg>
        <pc:cxnChg chg="mod">
          <ac:chgData name="英雄 服部" userId="3b8e43c138d13785" providerId="LiveId" clId="{34E7A9C5-C42F-40DF-B351-8FDE254B6CA1}" dt="2024-10-01T04:32:08.606" v="1111" actId="1076"/>
          <ac:cxnSpMkLst>
            <pc:docMk/>
            <pc:sldMk cId="1357396373" sldId="286"/>
            <ac:cxnSpMk id="16" creationId="{623410B1-36BD-4A93-B02E-8F08A7B48E67}"/>
          </ac:cxnSpMkLst>
        </pc:cxnChg>
      </pc:sldChg>
      <pc:sldChg chg="addSp delSp modSp mod">
        <pc:chgData name="英雄 服部" userId="3b8e43c138d13785" providerId="LiveId" clId="{34E7A9C5-C42F-40DF-B351-8FDE254B6CA1}" dt="2024-09-30T09:33:11.781" v="31" actId="1076"/>
        <pc:sldMkLst>
          <pc:docMk/>
          <pc:sldMk cId="3722227932" sldId="290"/>
        </pc:sldMkLst>
        <pc:spChg chg="del">
          <ac:chgData name="英雄 服部" userId="3b8e43c138d13785" providerId="LiveId" clId="{34E7A9C5-C42F-40DF-B351-8FDE254B6CA1}" dt="2024-09-30T09:32:59.585" v="26" actId="478"/>
          <ac:spMkLst>
            <pc:docMk/>
            <pc:sldMk cId="3722227932" sldId="290"/>
            <ac:spMk id="2" creationId="{00000000-0000-0000-0000-000000000000}"/>
          </ac:spMkLst>
        </pc:spChg>
        <pc:spChg chg="del">
          <ac:chgData name="英雄 服部" userId="3b8e43c138d13785" providerId="LiveId" clId="{34E7A9C5-C42F-40DF-B351-8FDE254B6CA1}" dt="2024-09-30T09:32:59.585" v="26" actId="478"/>
          <ac:spMkLst>
            <pc:docMk/>
            <pc:sldMk cId="3722227932" sldId="290"/>
            <ac:spMk id="3" creationId="{00000000-0000-0000-0000-000000000000}"/>
          </ac:spMkLst>
        </pc:spChg>
        <pc:spChg chg="add mod">
          <ac:chgData name="英雄 服部" userId="3b8e43c138d13785" providerId="LiveId" clId="{34E7A9C5-C42F-40DF-B351-8FDE254B6CA1}" dt="2024-09-30T09:33:04.443" v="29" actId="1036"/>
          <ac:spMkLst>
            <pc:docMk/>
            <pc:sldMk cId="3722227932" sldId="290"/>
            <ac:spMk id="4" creationId="{00000000-0000-0000-0000-000000000000}"/>
          </ac:spMkLst>
        </pc:spChg>
        <pc:spChg chg="add mod">
          <ac:chgData name="英雄 服部" userId="3b8e43c138d13785" providerId="LiveId" clId="{34E7A9C5-C42F-40DF-B351-8FDE254B6CA1}" dt="2024-09-30T09:33:04.443" v="29" actId="1036"/>
          <ac:spMkLst>
            <pc:docMk/>
            <pc:sldMk cId="3722227932" sldId="290"/>
            <ac:spMk id="5" creationId="{00000000-0000-0000-0000-000000000000}"/>
          </ac:spMkLst>
        </pc:spChg>
        <pc:spChg chg="add mod">
          <ac:chgData name="英雄 服部" userId="3b8e43c138d13785" providerId="LiveId" clId="{34E7A9C5-C42F-40DF-B351-8FDE254B6CA1}" dt="2024-09-30T09:33:04.443" v="29" actId="1036"/>
          <ac:spMkLst>
            <pc:docMk/>
            <pc:sldMk cId="3722227932" sldId="290"/>
            <ac:spMk id="6" creationId="{00000000-0000-0000-0000-000000000000}"/>
          </ac:spMkLst>
        </pc:spChg>
        <pc:spChg chg="mod">
          <ac:chgData name="英雄 服部" userId="3b8e43c138d13785" providerId="LiveId" clId="{34E7A9C5-C42F-40DF-B351-8FDE254B6CA1}" dt="2024-09-30T09:33:11.781" v="31" actId="1076"/>
          <ac:spMkLst>
            <pc:docMk/>
            <pc:sldMk cId="3722227932" sldId="290"/>
            <ac:spMk id="7" creationId="{F3815F1D-3E45-C182-4D77-CADBCC321110}"/>
          </ac:spMkLst>
        </pc:spChg>
        <pc:spChg chg="add mod">
          <ac:chgData name="英雄 服部" userId="3b8e43c138d13785" providerId="LiveId" clId="{34E7A9C5-C42F-40DF-B351-8FDE254B6CA1}" dt="2024-09-30T09:33:04.443" v="29" actId="1036"/>
          <ac:spMkLst>
            <pc:docMk/>
            <pc:sldMk cId="3722227932" sldId="290"/>
            <ac:spMk id="8" creationId="{00000000-0000-0000-0000-000000000000}"/>
          </ac:spMkLst>
        </pc:spChg>
        <pc:spChg chg="add mod">
          <ac:chgData name="英雄 服部" userId="3b8e43c138d13785" providerId="LiveId" clId="{34E7A9C5-C42F-40DF-B351-8FDE254B6CA1}" dt="2024-09-30T09:33:04.443" v="29" actId="1036"/>
          <ac:spMkLst>
            <pc:docMk/>
            <pc:sldMk cId="3722227932" sldId="290"/>
            <ac:spMk id="9" creationId="{00000000-0000-0000-0000-000000000000}"/>
          </ac:spMkLst>
        </pc:spChg>
        <pc:spChg chg="del">
          <ac:chgData name="英雄 服部" userId="3b8e43c138d13785" providerId="LiveId" clId="{34E7A9C5-C42F-40DF-B351-8FDE254B6CA1}" dt="2024-09-30T09:32:59.585" v="26" actId="478"/>
          <ac:spMkLst>
            <pc:docMk/>
            <pc:sldMk cId="3722227932" sldId="290"/>
            <ac:spMk id="10" creationId="{00000000-0000-0000-0000-000000000000}"/>
          </ac:spMkLst>
        </pc:spChg>
        <pc:spChg chg="del">
          <ac:chgData name="英雄 服部" userId="3b8e43c138d13785" providerId="LiveId" clId="{34E7A9C5-C42F-40DF-B351-8FDE254B6CA1}" dt="2024-09-30T09:32:59.585" v="26" actId="478"/>
          <ac:spMkLst>
            <pc:docMk/>
            <pc:sldMk cId="3722227932" sldId="290"/>
            <ac:spMk id="11" creationId="{00000000-0000-0000-0000-000000000000}"/>
          </ac:spMkLst>
        </pc:spChg>
        <pc:spChg chg="del">
          <ac:chgData name="英雄 服部" userId="3b8e43c138d13785" providerId="LiveId" clId="{34E7A9C5-C42F-40DF-B351-8FDE254B6CA1}" dt="2024-09-30T09:32:59.585" v="26" actId="478"/>
          <ac:spMkLst>
            <pc:docMk/>
            <pc:sldMk cId="3722227932" sldId="290"/>
            <ac:spMk id="12" creationId="{00000000-0000-0000-0000-000000000000}"/>
          </ac:spMkLst>
        </pc:spChg>
        <pc:spChg chg="add mod">
          <ac:chgData name="英雄 服部" userId="3b8e43c138d13785" providerId="LiveId" clId="{34E7A9C5-C42F-40DF-B351-8FDE254B6CA1}" dt="2024-09-30T09:33:04.443" v="29" actId="1036"/>
          <ac:spMkLst>
            <pc:docMk/>
            <pc:sldMk cId="3722227932" sldId="290"/>
            <ac:spMk id="13" creationId="{00000000-0000-0000-0000-000000000000}"/>
          </ac:spMkLst>
        </pc:spChg>
        <pc:spChg chg="del">
          <ac:chgData name="英雄 服部" userId="3b8e43c138d13785" providerId="LiveId" clId="{34E7A9C5-C42F-40DF-B351-8FDE254B6CA1}" dt="2024-09-30T09:32:59.585" v="26" actId="478"/>
          <ac:spMkLst>
            <pc:docMk/>
            <pc:sldMk cId="3722227932" sldId="290"/>
            <ac:spMk id="14" creationId="{00000000-0000-0000-0000-000000000000}"/>
          </ac:spMkLst>
        </pc:spChg>
        <pc:spChg chg="del">
          <ac:chgData name="英雄 服部" userId="3b8e43c138d13785" providerId="LiveId" clId="{34E7A9C5-C42F-40DF-B351-8FDE254B6CA1}" dt="2024-09-30T09:32:59.585" v="26" actId="478"/>
          <ac:spMkLst>
            <pc:docMk/>
            <pc:sldMk cId="3722227932" sldId="290"/>
            <ac:spMk id="20" creationId="{00000000-0000-0000-0000-000000000000}"/>
          </ac:spMkLst>
        </pc:spChg>
        <pc:spChg chg="add mod">
          <ac:chgData name="英雄 服部" userId="3b8e43c138d13785" providerId="LiveId" clId="{34E7A9C5-C42F-40DF-B351-8FDE254B6CA1}" dt="2024-09-30T09:33:04.443" v="29" actId="1036"/>
          <ac:spMkLst>
            <pc:docMk/>
            <pc:sldMk cId="3722227932" sldId="290"/>
            <ac:spMk id="22" creationId="{00000000-0000-0000-0000-000000000000}"/>
          </ac:spMkLst>
        </pc:spChg>
        <pc:spChg chg="del">
          <ac:chgData name="英雄 服部" userId="3b8e43c138d13785" providerId="LiveId" clId="{34E7A9C5-C42F-40DF-B351-8FDE254B6CA1}" dt="2024-09-30T09:32:59.585" v="26" actId="478"/>
          <ac:spMkLst>
            <pc:docMk/>
            <pc:sldMk cId="3722227932" sldId="290"/>
            <ac:spMk id="24" creationId="{00000000-0000-0000-0000-000000000000}"/>
          </ac:spMkLst>
        </pc:spChg>
      </pc:sldChg>
      <pc:sldChg chg="addSp delSp modSp mod">
        <pc:chgData name="英雄 服部" userId="3b8e43c138d13785" providerId="LiveId" clId="{34E7A9C5-C42F-40DF-B351-8FDE254B6CA1}" dt="2024-10-01T07:12:58.125" v="5034" actId="14100"/>
        <pc:sldMkLst>
          <pc:docMk/>
          <pc:sldMk cId="1775049316" sldId="291"/>
        </pc:sldMkLst>
        <pc:spChg chg="mod">
          <ac:chgData name="英雄 服部" userId="3b8e43c138d13785" providerId="LiveId" clId="{34E7A9C5-C42F-40DF-B351-8FDE254B6CA1}" dt="2024-09-30T09:47:29.756" v="68" actId="6549"/>
          <ac:spMkLst>
            <pc:docMk/>
            <pc:sldMk cId="1775049316" sldId="291"/>
            <ac:spMk id="2" creationId="{2C668E38-9F85-D63F-7A71-C6B619FDC7A8}"/>
          </ac:spMkLst>
        </pc:spChg>
        <pc:spChg chg="mod">
          <ac:chgData name="英雄 服部" userId="3b8e43c138d13785" providerId="LiveId" clId="{34E7A9C5-C42F-40DF-B351-8FDE254B6CA1}" dt="2024-10-01T07:10:54.595" v="4930" actId="1076"/>
          <ac:spMkLst>
            <pc:docMk/>
            <pc:sldMk cId="1775049316" sldId="291"/>
            <ac:spMk id="3" creationId="{E5A6EFEC-1BFA-433A-B989-B6205F5A725A}"/>
          </ac:spMkLst>
        </pc:spChg>
        <pc:spChg chg="add mod">
          <ac:chgData name="英雄 服部" userId="3b8e43c138d13785" providerId="LiveId" clId="{34E7A9C5-C42F-40DF-B351-8FDE254B6CA1}" dt="2024-10-01T07:12:58.125" v="5034" actId="14100"/>
          <ac:spMkLst>
            <pc:docMk/>
            <pc:sldMk cId="1775049316" sldId="291"/>
            <ac:spMk id="4" creationId="{4C32B9B7-23D1-446C-93A2-8C0132CDBFDB}"/>
          </ac:spMkLst>
        </pc:spChg>
        <pc:spChg chg="del">
          <ac:chgData name="英雄 服部" userId="3b8e43c138d13785" providerId="LiveId" clId="{34E7A9C5-C42F-40DF-B351-8FDE254B6CA1}" dt="2024-10-01T07:01:52.509" v="4444" actId="478"/>
          <ac:spMkLst>
            <pc:docMk/>
            <pc:sldMk cId="1775049316" sldId="291"/>
            <ac:spMk id="24" creationId="{CC430A1D-0AEB-4FA2-AA4D-0A71371E7127}"/>
          </ac:spMkLst>
        </pc:spChg>
        <pc:spChg chg="mod">
          <ac:chgData name="英雄 服部" userId="3b8e43c138d13785" providerId="LiveId" clId="{34E7A9C5-C42F-40DF-B351-8FDE254B6CA1}" dt="2024-09-30T09:47:19.243" v="62" actId="20577"/>
          <ac:spMkLst>
            <pc:docMk/>
            <pc:sldMk cId="1775049316" sldId="291"/>
            <ac:spMk id="36" creationId="{28767862-5124-4FD0-B4BE-30D1669AB91C}"/>
          </ac:spMkLst>
        </pc:spChg>
        <pc:picChg chg="mod modCrop">
          <ac:chgData name="英雄 服部" userId="3b8e43c138d13785" providerId="LiveId" clId="{34E7A9C5-C42F-40DF-B351-8FDE254B6CA1}" dt="2024-10-01T07:12:06.121" v="4940" actId="18131"/>
          <ac:picMkLst>
            <pc:docMk/>
            <pc:sldMk cId="1775049316" sldId="291"/>
            <ac:picMk id="8" creationId="{25B5FA5D-FE14-E744-9036-4B4F8FBDC794}"/>
          </ac:picMkLst>
        </pc:picChg>
        <pc:picChg chg="mod">
          <ac:chgData name="英雄 服部" userId="3b8e43c138d13785" providerId="LiveId" clId="{34E7A9C5-C42F-40DF-B351-8FDE254B6CA1}" dt="2024-10-01T07:11:03.451" v="4933" actId="1076"/>
          <ac:picMkLst>
            <pc:docMk/>
            <pc:sldMk cId="1775049316" sldId="291"/>
            <ac:picMk id="12" creationId="{6EED5F28-9D59-9395-D7DF-58316837248E}"/>
          </ac:picMkLst>
        </pc:picChg>
      </pc:sldChg>
      <pc:sldChg chg="addSp delSp modSp mod">
        <pc:chgData name="英雄 服部" userId="3b8e43c138d13785" providerId="LiveId" clId="{34E7A9C5-C42F-40DF-B351-8FDE254B6CA1}" dt="2024-10-01T07:19:18.892" v="5068" actId="20577"/>
        <pc:sldMkLst>
          <pc:docMk/>
          <pc:sldMk cId="0" sldId="292"/>
        </pc:sldMkLst>
        <pc:spChg chg="mod">
          <ac:chgData name="英雄 服部" userId="3b8e43c138d13785" providerId="LiveId" clId="{34E7A9C5-C42F-40DF-B351-8FDE254B6CA1}" dt="2024-09-30T09:36:19.631" v="56" actId="20577"/>
          <ac:spMkLst>
            <pc:docMk/>
            <pc:sldMk cId="0" sldId="292"/>
            <ac:spMk id="14" creationId="{00000000-0000-0000-0000-000000000000}"/>
          </ac:spMkLst>
        </pc:spChg>
        <pc:spChg chg="mod">
          <ac:chgData name="英雄 服部" userId="3b8e43c138d13785" providerId="LiveId" clId="{34E7A9C5-C42F-40DF-B351-8FDE254B6CA1}" dt="2024-10-01T07:13:31.941" v="5048" actId="1076"/>
          <ac:spMkLst>
            <pc:docMk/>
            <pc:sldMk cId="0" sldId="292"/>
            <ac:spMk id="21" creationId="{00000000-0000-0000-0000-000000000000}"/>
          </ac:spMkLst>
        </pc:spChg>
        <pc:spChg chg="mod">
          <ac:chgData name="英雄 服部" userId="3b8e43c138d13785" providerId="LiveId" clId="{34E7A9C5-C42F-40DF-B351-8FDE254B6CA1}" dt="2024-10-01T07:15:01.627" v="5059" actId="207"/>
          <ac:spMkLst>
            <pc:docMk/>
            <pc:sldMk cId="0" sldId="292"/>
            <ac:spMk id="24" creationId="{00000000-0000-0000-0000-000000000000}"/>
          </ac:spMkLst>
        </pc:spChg>
        <pc:spChg chg="mod">
          <ac:chgData name="英雄 服部" userId="3b8e43c138d13785" providerId="LiveId" clId="{34E7A9C5-C42F-40DF-B351-8FDE254B6CA1}" dt="2024-10-01T07:19:18.892" v="5068" actId="20577"/>
          <ac:spMkLst>
            <pc:docMk/>
            <pc:sldMk cId="0" sldId="292"/>
            <ac:spMk id="27" creationId="{00000000-0000-0000-0000-000000000000}"/>
          </ac:spMkLst>
        </pc:spChg>
        <pc:spChg chg="mod">
          <ac:chgData name="英雄 服部" userId="3b8e43c138d13785" providerId="LiveId" clId="{34E7A9C5-C42F-40DF-B351-8FDE254B6CA1}" dt="2024-10-01T07:15:09.901" v="5063"/>
          <ac:spMkLst>
            <pc:docMk/>
            <pc:sldMk cId="0" sldId="292"/>
            <ac:spMk id="29" creationId="{00000000-0000-0000-0000-000000000000}"/>
          </ac:spMkLst>
        </pc:spChg>
        <pc:picChg chg="add mod ord">
          <ac:chgData name="英雄 服部" userId="3b8e43c138d13785" providerId="LiveId" clId="{34E7A9C5-C42F-40DF-B351-8FDE254B6CA1}" dt="2024-10-01T07:14:15.686" v="5050" actId="167"/>
          <ac:picMkLst>
            <pc:docMk/>
            <pc:sldMk cId="0" sldId="292"/>
            <ac:picMk id="2" creationId="{54E6402F-336D-1EA6-AC86-039AFD838333}"/>
          </ac:picMkLst>
        </pc:picChg>
        <pc:picChg chg="del">
          <ac:chgData name="英雄 服部" userId="3b8e43c138d13785" providerId="LiveId" clId="{34E7A9C5-C42F-40DF-B351-8FDE254B6CA1}" dt="2024-10-01T07:14:17.457" v="5051" actId="478"/>
          <ac:picMkLst>
            <pc:docMk/>
            <pc:sldMk cId="0" sldId="292"/>
            <ac:picMk id="11" creationId="{289B2C43-4A7F-67E0-4ED1-FDCBC532F230}"/>
          </ac:picMkLst>
        </pc:picChg>
      </pc:sldChg>
      <pc:sldChg chg="addSp delSp modSp mod">
        <pc:chgData name="英雄 服部" userId="3b8e43c138d13785" providerId="LiveId" clId="{34E7A9C5-C42F-40DF-B351-8FDE254B6CA1}" dt="2024-10-01T04:51:44.186" v="1246" actId="14100"/>
        <pc:sldMkLst>
          <pc:docMk/>
          <pc:sldMk cId="763922321" sldId="295"/>
        </pc:sldMkLst>
        <pc:spChg chg="del">
          <ac:chgData name="英雄 服部" userId="3b8e43c138d13785" providerId="LiveId" clId="{34E7A9C5-C42F-40DF-B351-8FDE254B6CA1}" dt="2024-09-30T09:30:43.235" v="1" actId="478"/>
          <ac:spMkLst>
            <pc:docMk/>
            <pc:sldMk cId="763922321" sldId="295"/>
            <ac:spMk id="2" creationId="{00000000-0000-0000-0000-000000000000}"/>
          </ac:spMkLst>
        </pc:spChg>
        <pc:spChg chg="del">
          <ac:chgData name="英雄 服部" userId="3b8e43c138d13785" providerId="LiveId" clId="{34E7A9C5-C42F-40DF-B351-8FDE254B6CA1}" dt="2024-09-30T09:30:43.235" v="1" actId="478"/>
          <ac:spMkLst>
            <pc:docMk/>
            <pc:sldMk cId="763922321" sldId="295"/>
            <ac:spMk id="3" creationId="{00000000-0000-0000-0000-000000000000}"/>
          </ac:spMkLst>
        </pc:spChg>
        <pc:spChg chg="del">
          <ac:chgData name="英雄 服部" userId="3b8e43c138d13785" providerId="LiveId" clId="{34E7A9C5-C42F-40DF-B351-8FDE254B6CA1}" dt="2024-09-30T09:30:43.235" v="1" actId="478"/>
          <ac:spMkLst>
            <pc:docMk/>
            <pc:sldMk cId="763922321" sldId="295"/>
            <ac:spMk id="4" creationId="{00000000-0000-0000-0000-000000000000}"/>
          </ac:spMkLst>
        </pc:spChg>
        <pc:spChg chg="add mod">
          <ac:chgData name="英雄 服部" userId="3b8e43c138d13785" providerId="LiveId" clId="{34E7A9C5-C42F-40DF-B351-8FDE254B6CA1}" dt="2024-09-30T09:31:05.868" v="13" actId="1035"/>
          <ac:spMkLst>
            <pc:docMk/>
            <pc:sldMk cId="763922321" sldId="295"/>
            <ac:spMk id="5" creationId="{00000000-0000-0000-0000-000000000000}"/>
          </ac:spMkLst>
        </pc:spChg>
        <pc:spChg chg="del">
          <ac:chgData name="英雄 服部" userId="3b8e43c138d13785" providerId="LiveId" clId="{34E7A9C5-C42F-40DF-B351-8FDE254B6CA1}" dt="2024-09-30T09:30:43.235" v="1" actId="478"/>
          <ac:spMkLst>
            <pc:docMk/>
            <pc:sldMk cId="763922321" sldId="295"/>
            <ac:spMk id="7" creationId="{00000000-0000-0000-0000-000000000000}"/>
          </ac:spMkLst>
        </pc:spChg>
        <pc:spChg chg="add mod">
          <ac:chgData name="英雄 服部" userId="3b8e43c138d13785" providerId="LiveId" clId="{34E7A9C5-C42F-40DF-B351-8FDE254B6CA1}" dt="2024-10-01T04:50:55.063" v="1240" actId="20577"/>
          <ac:spMkLst>
            <pc:docMk/>
            <pc:sldMk cId="763922321" sldId="295"/>
            <ac:spMk id="8" creationId="{00000000-0000-0000-0000-000000000000}"/>
          </ac:spMkLst>
        </pc:spChg>
        <pc:spChg chg="add mod">
          <ac:chgData name="英雄 服部" userId="3b8e43c138d13785" providerId="LiveId" clId="{34E7A9C5-C42F-40DF-B351-8FDE254B6CA1}" dt="2024-09-30T09:30:53.999" v="9" actId="14100"/>
          <ac:spMkLst>
            <pc:docMk/>
            <pc:sldMk cId="763922321" sldId="295"/>
            <ac:spMk id="9" creationId="{00000000-0000-0000-0000-000000000000}"/>
          </ac:spMkLst>
        </pc:spChg>
        <pc:spChg chg="add mod">
          <ac:chgData name="英雄 服部" userId="3b8e43c138d13785" providerId="LiveId" clId="{34E7A9C5-C42F-40DF-B351-8FDE254B6CA1}" dt="2024-10-01T04:51:23.779" v="1243" actId="1076"/>
          <ac:spMkLst>
            <pc:docMk/>
            <pc:sldMk cId="763922321" sldId="295"/>
            <ac:spMk id="11" creationId="{00000000-0000-0000-0000-000000000000}"/>
          </ac:spMkLst>
        </pc:spChg>
        <pc:spChg chg="add mod">
          <ac:chgData name="英雄 服部" userId="3b8e43c138d13785" providerId="LiveId" clId="{34E7A9C5-C42F-40DF-B351-8FDE254B6CA1}" dt="2024-10-01T04:51:23.779" v="1243" actId="1076"/>
          <ac:spMkLst>
            <pc:docMk/>
            <pc:sldMk cId="763922321" sldId="295"/>
            <ac:spMk id="12" creationId="{00000000-0000-0000-0000-000000000000}"/>
          </ac:spMkLst>
        </pc:spChg>
        <pc:spChg chg="add mod">
          <ac:chgData name="英雄 服部" userId="3b8e43c138d13785" providerId="LiveId" clId="{34E7A9C5-C42F-40DF-B351-8FDE254B6CA1}" dt="2024-10-01T04:51:14.840" v="1242" actId="1076"/>
          <ac:spMkLst>
            <pc:docMk/>
            <pc:sldMk cId="763922321" sldId="295"/>
            <ac:spMk id="14" creationId="{00000000-0000-0000-0000-000000000000}"/>
          </ac:spMkLst>
        </pc:spChg>
        <pc:spChg chg="add mod">
          <ac:chgData name="英雄 服部" userId="3b8e43c138d13785" providerId="LiveId" clId="{34E7A9C5-C42F-40DF-B351-8FDE254B6CA1}" dt="2024-10-01T04:51:14.840" v="1242" actId="1076"/>
          <ac:spMkLst>
            <pc:docMk/>
            <pc:sldMk cId="763922321" sldId="295"/>
            <ac:spMk id="15" creationId="{00000000-0000-0000-0000-000000000000}"/>
          </ac:spMkLst>
        </pc:spChg>
        <pc:spChg chg="add mod">
          <ac:chgData name="英雄 服部" userId="3b8e43c138d13785" providerId="LiveId" clId="{34E7A9C5-C42F-40DF-B351-8FDE254B6CA1}" dt="2024-10-01T04:51:23.779" v="1243" actId="1076"/>
          <ac:spMkLst>
            <pc:docMk/>
            <pc:sldMk cId="763922321" sldId="295"/>
            <ac:spMk id="20" creationId="{00000000-0000-0000-0000-000000000000}"/>
          </ac:spMkLst>
        </pc:spChg>
        <pc:spChg chg="mod">
          <ac:chgData name="英雄 服部" userId="3b8e43c138d13785" providerId="LiveId" clId="{34E7A9C5-C42F-40DF-B351-8FDE254B6CA1}" dt="2024-09-30T09:30:18.784" v="0"/>
          <ac:spMkLst>
            <pc:docMk/>
            <pc:sldMk cId="763922321" sldId="295"/>
            <ac:spMk id="22" creationId="{00000000-0000-0000-0000-000000000000}"/>
          </ac:spMkLst>
        </pc:spChg>
        <pc:spChg chg="del">
          <ac:chgData name="英雄 服部" userId="3b8e43c138d13785" providerId="LiveId" clId="{34E7A9C5-C42F-40DF-B351-8FDE254B6CA1}" dt="2024-09-30T09:30:43.235" v="1" actId="478"/>
          <ac:spMkLst>
            <pc:docMk/>
            <pc:sldMk cId="763922321" sldId="295"/>
            <ac:spMk id="23" creationId="{00000000-0000-0000-0000-000000000000}"/>
          </ac:spMkLst>
        </pc:spChg>
        <pc:spChg chg="del">
          <ac:chgData name="英雄 服部" userId="3b8e43c138d13785" providerId="LiveId" clId="{34E7A9C5-C42F-40DF-B351-8FDE254B6CA1}" dt="2024-09-30T09:30:43.235" v="1" actId="478"/>
          <ac:spMkLst>
            <pc:docMk/>
            <pc:sldMk cId="763922321" sldId="295"/>
            <ac:spMk id="24" creationId="{00000000-0000-0000-0000-000000000000}"/>
          </ac:spMkLst>
        </pc:spChg>
        <pc:spChg chg="add mod">
          <ac:chgData name="英雄 服部" userId="3b8e43c138d13785" providerId="LiveId" clId="{34E7A9C5-C42F-40DF-B351-8FDE254B6CA1}" dt="2024-10-01T04:51:14.840" v="1242" actId="1076"/>
          <ac:spMkLst>
            <pc:docMk/>
            <pc:sldMk cId="763922321" sldId="295"/>
            <ac:spMk id="28" creationId="{00000000-0000-0000-0000-000000000000}"/>
          </ac:spMkLst>
        </pc:spChg>
        <pc:spChg chg="add mod">
          <ac:chgData name="英雄 服部" userId="3b8e43c138d13785" providerId="LiveId" clId="{34E7A9C5-C42F-40DF-B351-8FDE254B6CA1}" dt="2024-10-01T04:51:14.840" v="1242" actId="1076"/>
          <ac:spMkLst>
            <pc:docMk/>
            <pc:sldMk cId="763922321" sldId="295"/>
            <ac:spMk id="31" creationId="{00000000-0000-0000-0000-000000000000}"/>
          </ac:spMkLst>
        </pc:spChg>
        <pc:picChg chg="del">
          <ac:chgData name="英雄 服部" userId="3b8e43c138d13785" providerId="LiveId" clId="{34E7A9C5-C42F-40DF-B351-8FDE254B6CA1}" dt="2024-09-30T09:30:43.235" v="1" actId="478"/>
          <ac:picMkLst>
            <pc:docMk/>
            <pc:sldMk cId="763922321" sldId="295"/>
            <ac:picMk id="6" creationId="{00000000-0000-0000-0000-000000000000}"/>
          </ac:picMkLst>
        </pc:picChg>
        <pc:picChg chg="add mod modCrop">
          <ac:chgData name="英雄 服部" userId="3b8e43c138d13785" providerId="LiveId" clId="{34E7A9C5-C42F-40DF-B351-8FDE254B6CA1}" dt="2024-10-01T04:51:39.320" v="1245" actId="1076"/>
          <ac:picMkLst>
            <pc:docMk/>
            <pc:sldMk cId="763922321" sldId="295"/>
            <ac:picMk id="10" creationId="{00000000-0000-0000-0000-000000000000}"/>
          </ac:picMkLst>
        </pc:picChg>
        <pc:picChg chg="add mod">
          <ac:chgData name="英雄 服部" userId="3b8e43c138d13785" providerId="LiveId" clId="{34E7A9C5-C42F-40DF-B351-8FDE254B6CA1}" dt="2024-10-01T04:51:44.186" v="1246" actId="14100"/>
          <ac:picMkLst>
            <pc:docMk/>
            <pc:sldMk cId="763922321" sldId="295"/>
            <ac:picMk id="13" creationId="{00000000-0000-0000-0000-000000000000}"/>
          </ac:picMkLst>
        </pc:picChg>
      </pc:sldChg>
    </pc:docChg>
  </pc:docChgLst>
  <pc:docChgLst>
    <pc:chgData name="英雄 服部" userId="3b8e43c138d13785" providerId="LiveId" clId="{11057072-4058-4618-A03C-151BED4BE36D}"/>
    <pc:docChg chg="undo custSel addSld delSld modSld">
      <pc:chgData name="英雄 服部" userId="3b8e43c138d13785" providerId="LiveId" clId="{11057072-4058-4618-A03C-151BED4BE36D}" dt="2024-06-30T01:01:12.705" v="4386" actId="20577"/>
      <pc:docMkLst>
        <pc:docMk/>
      </pc:docMkLst>
      <pc:sldChg chg="addSp delSp modSp mod">
        <pc:chgData name="英雄 服部" userId="3b8e43c138d13785" providerId="LiveId" clId="{11057072-4058-4618-A03C-151BED4BE36D}" dt="2024-06-29T12:16:00.242" v="54" actId="1076"/>
        <pc:sldMkLst>
          <pc:docMk/>
          <pc:sldMk cId="2667027129" sldId="281"/>
        </pc:sldMkLst>
        <pc:spChg chg="add mod">
          <ac:chgData name="英雄 服部" userId="3b8e43c138d13785" providerId="LiveId" clId="{11057072-4058-4618-A03C-151BED4BE36D}" dt="2024-06-29T12:15:29.291" v="51"/>
          <ac:spMkLst>
            <pc:docMk/>
            <pc:sldMk cId="2667027129" sldId="281"/>
            <ac:spMk id="2" creationId="{00000000-0000-0000-0000-000000000000}"/>
          </ac:spMkLst>
        </pc:spChg>
        <pc:spChg chg="add mod">
          <ac:chgData name="英雄 服部" userId="3b8e43c138d13785" providerId="LiveId" clId="{11057072-4058-4618-A03C-151BED4BE36D}" dt="2024-06-29T12:15:29.291" v="51"/>
          <ac:spMkLst>
            <pc:docMk/>
            <pc:sldMk cId="2667027129" sldId="281"/>
            <ac:spMk id="6" creationId="{00000000-0000-0000-0000-000000000000}"/>
          </ac:spMkLst>
        </pc:spChg>
        <pc:spChg chg="add mod">
          <ac:chgData name="英雄 服部" userId="3b8e43c138d13785" providerId="LiveId" clId="{11057072-4058-4618-A03C-151BED4BE36D}" dt="2024-06-29T12:15:29.291" v="51"/>
          <ac:spMkLst>
            <pc:docMk/>
            <pc:sldMk cId="2667027129" sldId="281"/>
            <ac:spMk id="9" creationId="{00000000-0000-0000-0000-000000000000}"/>
          </ac:spMkLst>
        </pc:spChg>
        <pc:spChg chg="del">
          <ac:chgData name="英雄 服部" userId="3b8e43c138d13785" providerId="LiveId" clId="{11057072-4058-4618-A03C-151BED4BE36D}" dt="2024-06-29T12:15:14.406" v="50" actId="478"/>
          <ac:spMkLst>
            <pc:docMk/>
            <pc:sldMk cId="2667027129" sldId="281"/>
            <ac:spMk id="14" creationId="{C762A4ED-B9F1-7285-8228-0FE3238791DF}"/>
          </ac:spMkLst>
        </pc:spChg>
        <pc:spChg chg="del">
          <ac:chgData name="英雄 服部" userId="3b8e43c138d13785" providerId="LiveId" clId="{11057072-4058-4618-A03C-151BED4BE36D}" dt="2024-06-29T12:15:14.406" v="50" actId="478"/>
          <ac:spMkLst>
            <pc:docMk/>
            <pc:sldMk cId="2667027129" sldId="281"/>
            <ac:spMk id="15" creationId="{E6633081-EE3D-6C34-79A9-8D2745868125}"/>
          </ac:spMkLst>
        </pc:spChg>
        <pc:spChg chg="del">
          <ac:chgData name="英雄 服部" userId="3b8e43c138d13785" providerId="LiveId" clId="{11057072-4058-4618-A03C-151BED4BE36D}" dt="2024-06-29T12:15:14.406" v="50" actId="478"/>
          <ac:spMkLst>
            <pc:docMk/>
            <pc:sldMk cId="2667027129" sldId="281"/>
            <ac:spMk id="16" creationId="{F9716C56-A311-3CB7-0F2B-C4747F19D1AC}"/>
          </ac:spMkLst>
        </pc:spChg>
        <pc:spChg chg="del">
          <ac:chgData name="英雄 服部" userId="3b8e43c138d13785" providerId="LiveId" clId="{11057072-4058-4618-A03C-151BED4BE36D}" dt="2024-06-29T12:15:14.406" v="50" actId="478"/>
          <ac:spMkLst>
            <pc:docMk/>
            <pc:sldMk cId="2667027129" sldId="281"/>
            <ac:spMk id="17" creationId="{D59211AA-46F6-F8EA-1ABB-42A414E40731}"/>
          </ac:spMkLst>
        </pc:spChg>
        <pc:spChg chg="del">
          <ac:chgData name="英雄 服部" userId="3b8e43c138d13785" providerId="LiveId" clId="{11057072-4058-4618-A03C-151BED4BE36D}" dt="2024-06-29T12:15:14.406" v="50" actId="478"/>
          <ac:spMkLst>
            <pc:docMk/>
            <pc:sldMk cId="2667027129" sldId="281"/>
            <ac:spMk id="18" creationId="{5D6168AE-3E78-DAC4-F1F0-563A97ED51CD}"/>
          </ac:spMkLst>
        </pc:spChg>
        <pc:spChg chg="add mod">
          <ac:chgData name="英雄 服部" userId="3b8e43c138d13785" providerId="LiveId" clId="{11057072-4058-4618-A03C-151BED4BE36D}" dt="2024-06-29T12:15:29.291" v="51"/>
          <ac:spMkLst>
            <pc:docMk/>
            <pc:sldMk cId="2667027129" sldId="281"/>
            <ac:spMk id="19" creationId="{00000000-0000-0000-0000-000000000000}"/>
          </ac:spMkLst>
        </pc:spChg>
        <pc:spChg chg="mod">
          <ac:chgData name="英雄 服部" userId="3b8e43c138d13785" providerId="LiveId" clId="{11057072-4058-4618-A03C-151BED4BE36D}" dt="2024-06-29T12:16:00.242" v="54" actId="1076"/>
          <ac:spMkLst>
            <pc:docMk/>
            <pc:sldMk cId="2667027129" sldId="281"/>
            <ac:spMk id="22" creationId="{5C223327-288F-B78C-CC4D-319DF0BA87FB}"/>
          </ac:spMkLst>
        </pc:spChg>
        <pc:spChg chg="add mod">
          <ac:chgData name="英雄 服部" userId="3b8e43c138d13785" providerId="LiveId" clId="{11057072-4058-4618-A03C-151BED4BE36D}" dt="2024-06-29T12:15:29.291" v="51"/>
          <ac:spMkLst>
            <pc:docMk/>
            <pc:sldMk cId="2667027129" sldId="281"/>
            <ac:spMk id="24" creationId="{00000000-0000-0000-0000-000000000000}"/>
          </ac:spMkLst>
        </pc:spChg>
      </pc:sldChg>
      <pc:sldChg chg="addSp delSp modSp mod">
        <pc:chgData name="英雄 服部" userId="3b8e43c138d13785" providerId="LiveId" clId="{11057072-4058-4618-A03C-151BED4BE36D}" dt="2024-06-29T12:19:02.917" v="81" actId="1076"/>
        <pc:sldMkLst>
          <pc:docMk/>
          <pc:sldMk cId="1897023250" sldId="282"/>
        </pc:sldMkLst>
        <pc:spChg chg="add mod">
          <ac:chgData name="英雄 服部" userId="3b8e43c138d13785" providerId="LiveId" clId="{11057072-4058-4618-A03C-151BED4BE36D}" dt="2024-06-29T12:18:49.449" v="79"/>
          <ac:spMkLst>
            <pc:docMk/>
            <pc:sldMk cId="1897023250" sldId="282"/>
            <ac:spMk id="2" creationId="{00000000-0000-0000-0000-000000000000}"/>
          </ac:spMkLst>
        </pc:spChg>
        <pc:spChg chg="add mod">
          <ac:chgData name="英雄 服部" userId="3b8e43c138d13785" providerId="LiveId" clId="{11057072-4058-4618-A03C-151BED4BE36D}" dt="2024-06-29T12:18:49.449" v="79"/>
          <ac:spMkLst>
            <pc:docMk/>
            <pc:sldMk cId="1897023250" sldId="282"/>
            <ac:spMk id="3" creationId="{00000000-0000-0000-0000-000000000000}"/>
          </ac:spMkLst>
        </pc:spChg>
        <pc:spChg chg="add mod">
          <ac:chgData name="英雄 服部" userId="3b8e43c138d13785" providerId="LiveId" clId="{11057072-4058-4618-A03C-151BED4BE36D}" dt="2024-06-29T12:18:49.449" v="79"/>
          <ac:spMkLst>
            <pc:docMk/>
            <pc:sldMk cId="1897023250" sldId="282"/>
            <ac:spMk id="4" creationId="{00000000-0000-0000-0000-000000000000}"/>
          </ac:spMkLst>
        </pc:spChg>
        <pc:spChg chg="add mod">
          <ac:chgData name="英雄 服部" userId="3b8e43c138d13785" providerId="LiveId" clId="{11057072-4058-4618-A03C-151BED4BE36D}" dt="2024-06-29T12:18:49.449" v="79"/>
          <ac:spMkLst>
            <pc:docMk/>
            <pc:sldMk cId="1897023250" sldId="282"/>
            <ac:spMk id="6" creationId="{00000000-0000-0000-0000-000000000000}"/>
          </ac:spMkLst>
        </pc:spChg>
        <pc:spChg chg="add mod">
          <ac:chgData name="英雄 服部" userId="3b8e43c138d13785" providerId="LiveId" clId="{11057072-4058-4618-A03C-151BED4BE36D}" dt="2024-06-29T12:18:49.449" v="79"/>
          <ac:spMkLst>
            <pc:docMk/>
            <pc:sldMk cId="1897023250" sldId="282"/>
            <ac:spMk id="7" creationId="{00000000-0000-0000-0000-000000000000}"/>
          </ac:spMkLst>
        </pc:spChg>
        <pc:spChg chg="add mod">
          <ac:chgData name="英雄 服部" userId="3b8e43c138d13785" providerId="LiveId" clId="{11057072-4058-4618-A03C-151BED4BE36D}" dt="2024-06-29T12:18:58.082" v="80" actId="1076"/>
          <ac:spMkLst>
            <pc:docMk/>
            <pc:sldMk cId="1897023250" sldId="282"/>
            <ac:spMk id="9" creationId="{00000000-0000-0000-0000-000000000000}"/>
          </ac:spMkLst>
        </pc:spChg>
        <pc:spChg chg="add mod">
          <ac:chgData name="英雄 服部" userId="3b8e43c138d13785" providerId="LiveId" clId="{11057072-4058-4618-A03C-151BED4BE36D}" dt="2024-06-29T12:18:49.449" v="79"/>
          <ac:spMkLst>
            <pc:docMk/>
            <pc:sldMk cId="1897023250" sldId="282"/>
            <ac:spMk id="10" creationId="{00000000-0000-0000-0000-000000000000}"/>
          </ac:spMkLst>
        </pc:spChg>
        <pc:spChg chg="add mod">
          <ac:chgData name="英雄 服部" userId="3b8e43c138d13785" providerId="LiveId" clId="{11057072-4058-4618-A03C-151BED4BE36D}" dt="2024-06-29T12:18:49.449" v="79"/>
          <ac:spMkLst>
            <pc:docMk/>
            <pc:sldMk cId="1897023250" sldId="282"/>
            <ac:spMk id="11" creationId="{00000000-0000-0000-0000-000000000000}"/>
          </ac:spMkLst>
        </pc:spChg>
        <pc:spChg chg="del">
          <ac:chgData name="英雄 服部" userId="3b8e43c138d13785" providerId="LiveId" clId="{11057072-4058-4618-A03C-151BED4BE36D}" dt="2024-06-29T12:17:52.581" v="74" actId="478"/>
          <ac:spMkLst>
            <pc:docMk/>
            <pc:sldMk cId="1897023250" sldId="282"/>
            <ac:spMk id="13" creationId="{00000000-0000-0000-0000-000000000000}"/>
          </ac:spMkLst>
        </pc:spChg>
        <pc:spChg chg="del">
          <ac:chgData name="英雄 服部" userId="3b8e43c138d13785" providerId="LiveId" clId="{11057072-4058-4618-A03C-151BED4BE36D}" dt="2024-06-29T12:17:52.581" v="74" actId="478"/>
          <ac:spMkLst>
            <pc:docMk/>
            <pc:sldMk cId="1897023250" sldId="282"/>
            <ac:spMk id="14" creationId="{00000000-0000-0000-0000-000000000000}"/>
          </ac:spMkLst>
        </pc:spChg>
        <pc:spChg chg="del">
          <ac:chgData name="英雄 服部" userId="3b8e43c138d13785" providerId="LiveId" clId="{11057072-4058-4618-A03C-151BED4BE36D}" dt="2024-06-29T12:17:52.581" v="74" actId="478"/>
          <ac:spMkLst>
            <pc:docMk/>
            <pc:sldMk cId="1897023250" sldId="282"/>
            <ac:spMk id="16" creationId="{00000000-0000-0000-0000-000000000000}"/>
          </ac:spMkLst>
        </pc:spChg>
        <pc:spChg chg="del">
          <ac:chgData name="英雄 服部" userId="3b8e43c138d13785" providerId="LiveId" clId="{11057072-4058-4618-A03C-151BED4BE36D}" dt="2024-06-29T12:17:55.389" v="75" actId="478"/>
          <ac:spMkLst>
            <pc:docMk/>
            <pc:sldMk cId="1897023250" sldId="282"/>
            <ac:spMk id="20" creationId="{00000000-0000-0000-0000-000000000000}"/>
          </ac:spMkLst>
        </pc:spChg>
        <pc:spChg chg="del">
          <ac:chgData name="英雄 服部" userId="3b8e43c138d13785" providerId="LiveId" clId="{11057072-4058-4618-A03C-151BED4BE36D}" dt="2024-06-29T12:17:52.581" v="74" actId="478"/>
          <ac:spMkLst>
            <pc:docMk/>
            <pc:sldMk cId="1897023250" sldId="282"/>
            <ac:spMk id="24" creationId="{00000000-0000-0000-0000-000000000000}"/>
          </ac:spMkLst>
        </pc:spChg>
        <pc:spChg chg="del">
          <ac:chgData name="英雄 服部" userId="3b8e43c138d13785" providerId="LiveId" clId="{11057072-4058-4618-A03C-151BED4BE36D}" dt="2024-06-29T12:17:52.581" v="74" actId="478"/>
          <ac:spMkLst>
            <pc:docMk/>
            <pc:sldMk cId="1897023250" sldId="282"/>
            <ac:spMk id="25" creationId="{00000000-0000-0000-0000-000000000000}"/>
          </ac:spMkLst>
        </pc:spChg>
        <pc:spChg chg="add mod">
          <ac:chgData name="英雄 服部" userId="3b8e43c138d13785" providerId="LiveId" clId="{11057072-4058-4618-A03C-151BED4BE36D}" dt="2024-06-29T12:18:49.449" v="79"/>
          <ac:spMkLst>
            <pc:docMk/>
            <pc:sldMk cId="1897023250" sldId="282"/>
            <ac:spMk id="26" creationId="{00000000-0000-0000-0000-000000000000}"/>
          </ac:spMkLst>
        </pc:spChg>
        <pc:spChg chg="add mod">
          <ac:chgData name="英雄 服部" userId="3b8e43c138d13785" providerId="LiveId" clId="{11057072-4058-4618-A03C-151BED4BE36D}" dt="2024-06-29T12:18:49.449" v="79"/>
          <ac:spMkLst>
            <pc:docMk/>
            <pc:sldMk cId="1897023250" sldId="282"/>
            <ac:spMk id="27" creationId="{00000000-0000-0000-0000-000000000000}"/>
          </ac:spMkLst>
        </pc:spChg>
        <pc:spChg chg="del">
          <ac:chgData name="英雄 服部" userId="3b8e43c138d13785" providerId="LiveId" clId="{11057072-4058-4618-A03C-151BED4BE36D}" dt="2024-06-29T12:17:52.581" v="74" actId="478"/>
          <ac:spMkLst>
            <pc:docMk/>
            <pc:sldMk cId="1897023250" sldId="282"/>
            <ac:spMk id="29" creationId="{00000000-0000-0000-0000-000000000000}"/>
          </ac:spMkLst>
        </pc:spChg>
        <pc:spChg chg="mod">
          <ac:chgData name="英雄 服部" userId="3b8e43c138d13785" providerId="LiveId" clId="{11057072-4058-4618-A03C-151BED4BE36D}" dt="2024-06-29T12:19:02.917" v="81" actId="1076"/>
          <ac:spMkLst>
            <pc:docMk/>
            <pc:sldMk cId="1897023250" sldId="282"/>
            <ac:spMk id="30" creationId="{DC0F4C6B-509D-45D4-B581-8452AA1A2CEC}"/>
          </ac:spMkLst>
        </pc:spChg>
        <pc:spChg chg="del">
          <ac:chgData name="英雄 服部" userId="3b8e43c138d13785" providerId="LiveId" clId="{11057072-4058-4618-A03C-151BED4BE36D}" dt="2024-06-29T12:17:55.389" v="75" actId="478"/>
          <ac:spMkLst>
            <pc:docMk/>
            <pc:sldMk cId="1897023250" sldId="282"/>
            <ac:spMk id="31" creationId="{00000000-0000-0000-0000-000000000000}"/>
          </ac:spMkLst>
        </pc:spChg>
        <pc:spChg chg="del">
          <ac:chgData name="英雄 服部" userId="3b8e43c138d13785" providerId="LiveId" clId="{11057072-4058-4618-A03C-151BED4BE36D}" dt="2024-06-29T12:17:52.581" v="74" actId="478"/>
          <ac:spMkLst>
            <pc:docMk/>
            <pc:sldMk cId="1897023250" sldId="282"/>
            <ac:spMk id="32" creationId="{00000000-0000-0000-0000-000000000000}"/>
          </ac:spMkLst>
        </pc:spChg>
        <pc:spChg chg="del">
          <ac:chgData name="英雄 服部" userId="3b8e43c138d13785" providerId="LiveId" clId="{11057072-4058-4618-A03C-151BED4BE36D}" dt="2024-06-29T12:17:52.581" v="74" actId="478"/>
          <ac:spMkLst>
            <pc:docMk/>
            <pc:sldMk cId="1897023250" sldId="282"/>
            <ac:spMk id="33" creationId="{00000000-0000-0000-0000-000000000000}"/>
          </ac:spMkLst>
        </pc:spChg>
        <pc:spChg chg="del">
          <ac:chgData name="英雄 服部" userId="3b8e43c138d13785" providerId="LiveId" clId="{11057072-4058-4618-A03C-151BED4BE36D}" dt="2024-06-29T12:17:55.389" v="75" actId="478"/>
          <ac:spMkLst>
            <pc:docMk/>
            <pc:sldMk cId="1897023250" sldId="282"/>
            <ac:spMk id="34" creationId="{00000000-0000-0000-0000-000000000000}"/>
          </ac:spMkLst>
        </pc:spChg>
        <pc:spChg chg="del">
          <ac:chgData name="英雄 服部" userId="3b8e43c138d13785" providerId="LiveId" clId="{11057072-4058-4618-A03C-151BED4BE36D}" dt="2024-06-29T12:17:52.581" v="74" actId="478"/>
          <ac:spMkLst>
            <pc:docMk/>
            <pc:sldMk cId="1897023250" sldId="282"/>
            <ac:spMk id="35" creationId="{00000000-0000-0000-0000-000000000000}"/>
          </ac:spMkLst>
        </pc:spChg>
        <pc:spChg chg="del">
          <ac:chgData name="英雄 服部" userId="3b8e43c138d13785" providerId="LiveId" clId="{11057072-4058-4618-A03C-151BED4BE36D}" dt="2024-06-29T12:17:52.581" v="74" actId="478"/>
          <ac:spMkLst>
            <pc:docMk/>
            <pc:sldMk cId="1897023250" sldId="282"/>
            <ac:spMk id="36" creationId="{00000000-0000-0000-0000-000000000000}"/>
          </ac:spMkLst>
        </pc:spChg>
        <pc:spChg chg="mod">
          <ac:chgData name="英雄 服部" userId="3b8e43c138d13785" providerId="LiveId" clId="{11057072-4058-4618-A03C-151BED4BE36D}" dt="2024-06-29T12:18:34.156" v="78" actId="6549"/>
          <ac:spMkLst>
            <pc:docMk/>
            <pc:sldMk cId="1897023250" sldId="282"/>
            <ac:spMk id="37" creationId="{CD55B216-5721-3C2A-53C6-6A95C4585F28}"/>
          </ac:spMkLst>
        </pc:spChg>
      </pc:sldChg>
      <pc:sldChg chg="addSp delSp modSp mod">
        <pc:chgData name="英雄 服部" userId="3b8e43c138d13785" providerId="LiveId" clId="{11057072-4058-4618-A03C-151BED4BE36D}" dt="2024-06-29T12:17:36.204" v="73" actId="1076"/>
        <pc:sldMkLst>
          <pc:docMk/>
          <pc:sldMk cId="3722227932" sldId="290"/>
        </pc:sldMkLst>
        <pc:spChg chg="add mod">
          <ac:chgData name="英雄 服部" userId="3b8e43c138d13785" providerId="LiveId" clId="{11057072-4058-4618-A03C-151BED4BE36D}" dt="2024-06-29T12:16:53.536" v="64" actId="1035"/>
          <ac:spMkLst>
            <pc:docMk/>
            <pc:sldMk cId="3722227932" sldId="290"/>
            <ac:spMk id="2" creationId="{00000000-0000-0000-0000-000000000000}"/>
          </ac:spMkLst>
        </pc:spChg>
        <pc:spChg chg="add mod">
          <ac:chgData name="英雄 服部" userId="3b8e43c138d13785" providerId="LiveId" clId="{11057072-4058-4618-A03C-151BED4BE36D}" dt="2024-06-29T12:16:53.536" v="64" actId="1035"/>
          <ac:spMkLst>
            <pc:docMk/>
            <pc:sldMk cId="3722227932" sldId="290"/>
            <ac:spMk id="3" creationId="{00000000-0000-0000-0000-000000000000}"/>
          </ac:spMkLst>
        </pc:spChg>
        <pc:spChg chg="del">
          <ac:chgData name="英雄 服部" userId="3b8e43c138d13785" providerId="LiveId" clId="{11057072-4058-4618-A03C-151BED4BE36D}" dt="2024-06-29T12:16:15.742" v="55" actId="478"/>
          <ac:spMkLst>
            <pc:docMk/>
            <pc:sldMk cId="3722227932" sldId="290"/>
            <ac:spMk id="4" creationId="{00000000-0000-0000-0000-000000000000}"/>
          </ac:spMkLst>
        </pc:spChg>
        <pc:spChg chg="del">
          <ac:chgData name="英雄 服部" userId="3b8e43c138d13785" providerId="LiveId" clId="{11057072-4058-4618-A03C-151BED4BE36D}" dt="2024-06-29T12:16:15.742" v="55" actId="478"/>
          <ac:spMkLst>
            <pc:docMk/>
            <pc:sldMk cId="3722227932" sldId="290"/>
            <ac:spMk id="5" creationId="{00000000-0000-0000-0000-000000000000}"/>
          </ac:spMkLst>
        </pc:spChg>
        <pc:spChg chg="mod">
          <ac:chgData name="英雄 服部" userId="3b8e43c138d13785" providerId="LiveId" clId="{11057072-4058-4618-A03C-151BED4BE36D}" dt="2024-06-29T12:17:36.204" v="73" actId="1076"/>
          <ac:spMkLst>
            <pc:docMk/>
            <pc:sldMk cId="3722227932" sldId="290"/>
            <ac:spMk id="7" creationId="{F3815F1D-3E45-C182-4D77-CADBCC321110}"/>
          </ac:spMkLst>
        </pc:spChg>
        <pc:spChg chg="mod">
          <ac:chgData name="英雄 服部" userId="3b8e43c138d13785" providerId="LiveId" clId="{11057072-4058-4618-A03C-151BED4BE36D}" dt="2024-06-29T12:17:20.393" v="69" actId="1076"/>
          <ac:spMkLst>
            <pc:docMk/>
            <pc:sldMk cId="3722227932" sldId="290"/>
            <ac:spMk id="16" creationId="{010D4DC3-1FBC-4DDE-A030-54572B27104A}"/>
          </ac:spMkLst>
        </pc:spChg>
        <pc:spChg chg="del">
          <ac:chgData name="英雄 服部" userId="3b8e43c138d13785" providerId="LiveId" clId="{11057072-4058-4618-A03C-151BED4BE36D}" dt="2024-06-29T12:16:15.742" v="55" actId="478"/>
          <ac:spMkLst>
            <pc:docMk/>
            <pc:sldMk cId="3722227932" sldId="290"/>
            <ac:spMk id="19" creationId="{00000000-0000-0000-0000-000000000000}"/>
          </ac:spMkLst>
        </pc:spChg>
        <pc:spChg chg="add mod">
          <ac:chgData name="英雄 服部" userId="3b8e43c138d13785" providerId="LiveId" clId="{11057072-4058-4618-A03C-151BED4BE36D}" dt="2024-06-29T12:16:53.536" v="64" actId="1035"/>
          <ac:spMkLst>
            <pc:docMk/>
            <pc:sldMk cId="3722227932" sldId="290"/>
            <ac:spMk id="20" creationId="{00000000-0000-0000-0000-000000000000}"/>
          </ac:spMkLst>
        </pc:spChg>
        <pc:spChg chg="add mod">
          <ac:chgData name="英雄 服部" userId="3b8e43c138d13785" providerId="LiveId" clId="{11057072-4058-4618-A03C-151BED4BE36D}" dt="2024-06-29T12:16:53.536" v="64" actId="1035"/>
          <ac:spMkLst>
            <pc:docMk/>
            <pc:sldMk cId="3722227932" sldId="290"/>
            <ac:spMk id="21" creationId="{00000000-0000-0000-0000-000000000000}"/>
          </ac:spMkLst>
        </pc:spChg>
        <pc:spChg chg="del">
          <ac:chgData name="英雄 服部" userId="3b8e43c138d13785" providerId="LiveId" clId="{11057072-4058-4618-A03C-151BED4BE36D}" dt="2024-06-29T12:16:15.742" v="55" actId="478"/>
          <ac:spMkLst>
            <pc:docMk/>
            <pc:sldMk cId="3722227932" sldId="290"/>
            <ac:spMk id="38" creationId="{00000000-0000-0000-0000-000000000000}"/>
          </ac:spMkLst>
        </pc:spChg>
        <pc:spChg chg="del">
          <ac:chgData name="英雄 服部" userId="3b8e43c138d13785" providerId="LiveId" clId="{11057072-4058-4618-A03C-151BED4BE36D}" dt="2024-06-29T12:16:15.742" v="55" actId="478"/>
          <ac:spMkLst>
            <pc:docMk/>
            <pc:sldMk cId="3722227932" sldId="290"/>
            <ac:spMk id="46" creationId="{00000000-0000-0000-0000-000000000000}"/>
          </ac:spMkLst>
        </pc:spChg>
        <pc:grpChg chg="del">
          <ac:chgData name="英雄 服部" userId="3b8e43c138d13785" providerId="LiveId" clId="{11057072-4058-4618-A03C-151BED4BE36D}" dt="2024-06-29T12:16:15.742" v="55" actId="478"/>
          <ac:grpSpMkLst>
            <pc:docMk/>
            <pc:sldMk cId="3722227932" sldId="290"/>
            <ac:grpSpMk id="10" creationId="{00000000-0000-0000-0000-000000000000}"/>
          </ac:grpSpMkLst>
        </pc:grpChg>
        <pc:picChg chg="add mod">
          <ac:chgData name="英雄 服部" userId="3b8e43c138d13785" providerId="LiveId" clId="{11057072-4058-4618-A03C-151BED4BE36D}" dt="2024-06-29T12:16:53.536" v="64" actId="1035"/>
          <ac:picMkLst>
            <pc:docMk/>
            <pc:sldMk cId="3722227932" sldId="290"/>
            <ac:picMk id="11" creationId="{00000000-0000-0000-0000-000000000000}"/>
          </ac:picMkLst>
        </pc:picChg>
        <pc:picChg chg="mod">
          <ac:chgData name="英雄 服部" userId="3b8e43c138d13785" providerId="LiveId" clId="{11057072-4058-4618-A03C-151BED4BE36D}" dt="2024-06-29T12:17:30.819" v="72" actId="1076"/>
          <ac:picMkLst>
            <pc:docMk/>
            <pc:sldMk cId="3722227932" sldId="290"/>
            <ac:picMk id="37" creationId="{6CC0B8E0-C7EC-08E6-E7D4-864264BCA685}"/>
          </ac:picMkLst>
        </pc:picChg>
      </pc:sldChg>
      <pc:sldChg chg="addSp delSp modSp mod">
        <pc:chgData name="英雄 服部" userId="3b8e43c138d13785" providerId="LiveId" clId="{11057072-4058-4618-A03C-151BED4BE36D}" dt="2024-06-30T01:01:12.705" v="4386" actId="20577"/>
        <pc:sldMkLst>
          <pc:docMk/>
          <pc:sldMk cId="1775049316" sldId="291"/>
        </pc:sldMkLst>
        <pc:spChg chg="add mod">
          <ac:chgData name="英雄 服部" userId="3b8e43c138d13785" providerId="LiveId" clId="{11057072-4058-4618-A03C-151BED4BE36D}" dt="2024-06-29T12:12:16.219" v="16"/>
          <ac:spMkLst>
            <pc:docMk/>
            <pc:sldMk cId="1775049316" sldId="291"/>
            <ac:spMk id="2" creationId="{2C668E38-9F85-D63F-7A71-C6B619FDC7A8}"/>
          </ac:spMkLst>
        </pc:spChg>
        <pc:spChg chg="mod ord">
          <ac:chgData name="英雄 服部" userId="3b8e43c138d13785" providerId="LiveId" clId="{11057072-4058-4618-A03C-151BED4BE36D}" dt="2024-06-30T01:01:12.705" v="4386" actId="20577"/>
          <ac:spMkLst>
            <pc:docMk/>
            <pc:sldMk cId="1775049316" sldId="291"/>
            <ac:spMk id="3" creationId="{E5A6EFEC-1BFA-433A-B989-B6205F5A725A}"/>
          </ac:spMkLst>
        </pc:spChg>
        <pc:spChg chg="del">
          <ac:chgData name="英雄 服部" userId="3b8e43c138d13785" providerId="LiveId" clId="{11057072-4058-4618-A03C-151BED4BE36D}" dt="2024-06-29T12:12:05.845" v="8" actId="478"/>
          <ac:spMkLst>
            <pc:docMk/>
            <pc:sldMk cId="1775049316" sldId="291"/>
            <ac:spMk id="8" creationId="{57A38784-7761-B8DA-8EE2-DAB09F343DDE}"/>
          </ac:spMkLst>
        </pc:spChg>
        <pc:spChg chg="mod">
          <ac:chgData name="英雄 服部" userId="3b8e43c138d13785" providerId="LiveId" clId="{11057072-4058-4618-A03C-151BED4BE36D}" dt="2024-06-29T13:23:25.199" v="3515" actId="1076"/>
          <ac:spMkLst>
            <pc:docMk/>
            <pc:sldMk cId="1775049316" sldId="291"/>
            <ac:spMk id="24" creationId="{CC430A1D-0AEB-4FA2-AA4D-0A71371E7127}"/>
          </ac:spMkLst>
        </pc:spChg>
        <pc:spChg chg="mod">
          <ac:chgData name="英雄 服部" userId="3b8e43c138d13785" providerId="LiveId" clId="{11057072-4058-4618-A03C-151BED4BE36D}" dt="2024-06-29T12:49:46.164" v="595" actId="1076"/>
          <ac:spMkLst>
            <pc:docMk/>
            <pc:sldMk cId="1775049316" sldId="291"/>
            <ac:spMk id="39" creationId="{E86D12D9-7E60-41F0-92CA-992237B2E30E}"/>
          </ac:spMkLst>
        </pc:spChg>
        <pc:picChg chg="mod modCrop">
          <ac:chgData name="英雄 服部" userId="3b8e43c138d13785" providerId="LiveId" clId="{11057072-4058-4618-A03C-151BED4BE36D}" dt="2024-06-30T00:55:25.081" v="4169" actId="18131"/>
          <ac:picMkLst>
            <pc:docMk/>
            <pc:sldMk cId="1775049316" sldId="291"/>
            <ac:picMk id="11" creationId="{42951A66-FDEA-9A83-A026-E04EE3069BDD}"/>
          </ac:picMkLst>
        </pc:picChg>
        <pc:picChg chg="mod">
          <ac:chgData name="英雄 服部" userId="3b8e43c138d13785" providerId="LiveId" clId="{11057072-4058-4618-A03C-151BED4BE36D}" dt="2024-06-30T00:59:46.499" v="4330" actId="1076"/>
          <ac:picMkLst>
            <pc:docMk/>
            <pc:sldMk cId="1775049316" sldId="291"/>
            <ac:picMk id="12" creationId="{6EED5F28-9D59-9395-D7DF-58316837248E}"/>
          </ac:picMkLst>
        </pc:picChg>
      </pc:sldChg>
      <pc:sldChg chg="addSp delSp modSp mod">
        <pc:chgData name="英雄 服部" userId="3b8e43c138d13785" providerId="LiveId" clId="{11057072-4058-4618-A03C-151BED4BE36D}" dt="2024-06-30T00:56:54.179" v="4172" actId="167"/>
        <pc:sldMkLst>
          <pc:docMk/>
          <pc:sldMk cId="0" sldId="292"/>
        </pc:sldMkLst>
        <pc:spChg chg="mod">
          <ac:chgData name="英雄 服部" userId="3b8e43c138d13785" providerId="LiveId" clId="{11057072-4058-4618-A03C-151BED4BE36D}" dt="2024-06-29T12:11:32.106" v="7"/>
          <ac:spMkLst>
            <pc:docMk/>
            <pc:sldMk cId="0" sldId="292"/>
            <ac:spMk id="14" creationId="{00000000-0000-0000-0000-000000000000}"/>
          </ac:spMkLst>
        </pc:spChg>
        <pc:spChg chg="mod">
          <ac:chgData name="英雄 服部" userId="3b8e43c138d13785" providerId="LiveId" clId="{11057072-4058-4618-A03C-151BED4BE36D}" dt="2024-06-29T13:23:32.453" v="3519"/>
          <ac:spMkLst>
            <pc:docMk/>
            <pc:sldMk cId="0" sldId="292"/>
            <ac:spMk id="21" creationId="{00000000-0000-0000-0000-000000000000}"/>
          </ac:spMkLst>
        </pc:spChg>
        <pc:spChg chg="mod">
          <ac:chgData name="英雄 服部" userId="3b8e43c138d13785" providerId="LiveId" clId="{11057072-4058-4618-A03C-151BED4BE36D}" dt="2024-06-29T13:27:24.651" v="3525" actId="20577"/>
          <ac:spMkLst>
            <pc:docMk/>
            <pc:sldMk cId="0" sldId="292"/>
            <ac:spMk id="27" creationId="{00000000-0000-0000-0000-000000000000}"/>
          </ac:spMkLst>
        </pc:spChg>
        <pc:spChg chg="mod">
          <ac:chgData name="英雄 服部" userId="3b8e43c138d13785" providerId="LiveId" clId="{11057072-4058-4618-A03C-151BED4BE36D}" dt="2024-06-29T13:23:54.052" v="3523"/>
          <ac:spMkLst>
            <pc:docMk/>
            <pc:sldMk cId="0" sldId="292"/>
            <ac:spMk id="29" creationId="{00000000-0000-0000-0000-000000000000}"/>
          </ac:spMkLst>
        </pc:spChg>
        <pc:picChg chg="add mod ord">
          <ac:chgData name="英雄 服部" userId="3b8e43c138d13785" providerId="LiveId" clId="{11057072-4058-4618-A03C-151BED4BE36D}" dt="2024-06-30T00:56:54.179" v="4172" actId="167"/>
          <ac:picMkLst>
            <pc:docMk/>
            <pc:sldMk cId="0" sldId="292"/>
            <ac:picMk id="2" creationId="{EC477D91-5ED0-D871-B52A-BBAF2A382507}"/>
          </ac:picMkLst>
        </pc:picChg>
        <pc:picChg chg="del">
          <ac:chgData name="英雄 服部" userId="3b8e43c138d13785" providerId="LiveId" clId="{11057072-4058-4618-A03C-151BED4BE36D}" dt="2024-06-30T00:56:48.077" v="4171" actId="478"/>
          <ac:picMkLst>
            <pc:docMk/>
            <pc:sldMk cId="0" sldId="292"/>
            <ac:picMk id="8" creationId="{54A52837-10A1-4F50-C2AF-0CA83E031427}"/>
          </ac:picMkLst>
        </pc:picChg>
      </pc:sldChg>
      <pc:sldChg chg="addSp delSp modSp mod">
        <pc:chgData name="英雄 服部" userId="3b8e43c138d13785" providerId="LiveId" clId="{11057072-4058-4618-A03C-151BED4BE36D}" dt="2024-06-29T12:15:05.739" v="49" actId="1036"/>
        <pc:sldMkLst>
          <pc:docMk/>
          <pc:sldMk cId="763922321" sldId="295"/>
        </pc:sldMkLst>
        <pc:spChg chg="add mod">
          <ac:chgData name="英雄 服部" userId="3b8e43c138d13785" providerId="LiveId" clId="{11057072-4058-4618-A03C-151BED4BE36D}" dt="2024-06-29T12:14:45.194" v="46" actId="1036"/>
          <ac:spMkLst>
            <pc:docMk/>
            <pc:sldMk cId="763922321" sldId="295"/>
            <ac:spMk id="2" creationId="{00000000-0000-0000-0000-000000000000}"/>
          </ac:spMkLst>
        </pc:spChg>
        <pc:spChg chg="add mod">
          <ac:chgData name="英雄 服部" userId="3b8e43c138d13785" providerId="LiveId" clId="{11057072-4058-4618-A03C-151BED4BE36D}" dt="2024-06-29T12:15:05.739" v="49" actId="1036"/>
          <ac:spMkLst>
            <pc:docMk/>
            <pc:sldMk cId="763922321" sldId="295"/>
            <ac:spMk id="4" creationId="{00000000-0000-0000-0000-000000000000}"/>
          </ac:spMkLst>
        </pc:spChg>
        <pc:spChg chg="add mod">
          <ac:chgData name="英雄 服部" userId="3b8e43c138d13785" providerId="LiveId" clId="{11057072-4058-4618-A03C-151BED4BE36D}" dt="2024-06-29T12:14:56.527" v="48" actId="1036"/>
          <ac:spMkLst>
            <pc:docMk/>
            <pc:sldMk cId="763922321" sldId="295"/>
            <ac:spMk id="7" creationId="{00000000-0000-0000-0000-000000000000}"/>
          </ac:spMkLst>
        </pc:spChg>
        <pc:spChg chg="add mod">
          <ac:chgData name="英雄 服部" userId="3b8e43c138d13785" providerId="LiveId" clId="{11057072-4058-4618-A03C-151BED4BE36D}" dt="2024-06-29T12:15:05.739" v="49" actId="1036"/>
          <ac:spMkLst>
            <pc:docMk/>
            <pc:sldMk cId="763922321" sldId="295"/>
            <ac:spMk id="8" creationId="{00000000-0000-0000-0000-000000000000}"/>
          </ac:spMkLst>
        </pc:spChg>
        <pc:spChg chg="del">
          <ac:chgData name="英雄 服部" userId="3b8e43c138d13785" providerId="LiveId" clId="{11057072-4058-4618-A03C-151BED4BE36D}" dt="2024-06-29T12:13:27.177" v="24" actId="478"/>
          <ac:spMkLst>
            <pc:docMk/>
            <pc:sldMk cId="763922321" sldId="295"/>
            <ac:spMk id="9" creationId="{00000000-0000-0000-0000-000000000000}"/>
          </ac:spMkLst>
        </pc:spChg>
        <pc:spChg chg="add mod">
          <ac:chgData name="英雄 服部" userId="3b8e43c138d13785" providerId="LiveId" clId="{11057072-4058-4618-A03C-151BED4BE36D}" dt="2024-06-29T12:15:05.739" v="49" actId="1036"/>
          <ac:spMkLst>
            <pc:docMk/>
            <pc:sldMk cId="763922321" sldId="295"/>
            <ac:spMk id="20" creationId="{00000000-0000-0000-0000-000000000000}"/>
          </ac:spMkLst>
        </pc:spChg>
        <pc:spChg chg="mod">
          <ac:chgData name="英雄 服部" userId="3b8e43c138d13785" providerId="LiveId" clId="{11057072-4058-4618-A03C-151BED4BE36D}" dt="2024-06-29T12:13:21.526" v="23" actId="1076"/>
          <ac:spMkLst>
            <pc:docMk/>
            <pc:sldMk cId="763922321" sldId="295"/>
            <ac:spMk id="22" creationId="{00000000-0000-0000-0000-000000000000}"/>
          </ac:spMkLst>
        </pc:spChg>
        <pc:spChg chg="add mod">
          <ac:chgData name="英雄 服部" userId="3b8e43c138d13785" providerId="LiveId" clId="{11057072-4058-4618-A03C-151BED4BE36D}" dt="2024-06-29T12:14:56.527" v="48" actId="1036"/>
          <ac:spMkLst>
            <pc:docMk/>
            <pc:sldMk cId="763922321" sldId="295"/>
            <ac:spMk id="23" creationId="{00000000-0000-0000-0000-000000000000}"/>
          </ac:spMkLst>
        </pc:spChg>
        <pc:spChg chg="add mod">
          <ac:chgData name="英雄 服部" userId="3b8e43c138d13785" providerId="LiveId" clId="{11057072-4058-4618-A03C-151BED4BE36D}" dt="2024-06-29T12:14:56.527" v="48" actId="1036"/>
          <ac:spMkLst>
            <pc:docMk/>
            <pc:sldMk cId="763922321" sldId="295"/>
            <ac:spMk id="24" creationId="{00000000-0000-0000-0000-000000000000}"/>
          </ac:spMkLst>
        </pc:spChg>
        <pc:spChg chg="del">
          <ac:chgData name="英雄 服部" userId="3b8e43c138d13785" providerId="LiveId" clId="{11057072-4058-4618-A03C-151BED4BE36D}" dt="2024-06-29T12:13:27.177" v="24" actId="478"/>
          <ac:spMkLst>
            <pc:docMk/>
            <pc:sldMk cId="763922321" sldId="295"/>
            <ac:spMk id="25" creationId="{00000000-0000-0000-0000-000000000000}"/>
          </ac:spMkLst>
        </pc:spChg>
        <pc:spChg chg="del">
          <ac:chgData name="英雄 服部" userId="3b8e43c138d13785" providerId="LiveId" clId="{11057072-4058-4618-A03C-151BED4BE36D}" dt="2024-06-29T12:13:27.177" v="24" actId="478"/>
          <ac:spMkLst>
            <pc:docMk/>
            <pc:sldMk cId="763922321" sldId="295"/>
            <ac:spMk id="28" creationId="{00000000-0000-0000-0000-000000000000}"/>
          </ac:spMkLst>
        </pc:spChg>
        <pc:spChg chg="del">
          <ac:chgData name="英雄 服部" userId="3b8e43c138d13785" providerId="LiveId" clId="{11057072-4058-4618-A03C-151BED4BE36D}" dt="2024-06-29T12:13:27.177" v="24" actId="478"/>
          <ac:spMkLst>
            <pc:docMk/>
            <pc:sldMk cId="763922321" sldId="295"/>
            <ac:spMk id="31" creationId="{00000000-0000-0000-0000-000000000000}"/>
          </ac:spMkLst>
        </pc:spChg>
        <pc:graphicFrameChg chg="del">
          <ac:chgData name="英雄 服部" userId="3b8e43c138d13785" providerId="LiveId" clId="{11057072-4058-4618-A03C-151BED4BE36D}" dt="2024-06-29T12:13:27.177" v="24" actId="478"/>
          <ac:graphicFrameMkLst>
            <pc:docMk/>
            <pc:sldMk cId="763922321" sldId="295"/>
            <ac:graphicFrameMk id="10" creationId="{00000000-0000-0000-0000-000000000000}"/>
          </ac:graphicFrameMkLst>
        </pc:graphicFrameChg>
        <pc:picChg chg="add mod">
          <ac:chgData name="英雄 服部" userId="3b8e43c138d13785" providerId="LiveId" clId="{11057072-4058-4618-A03C-151BED4BE36D}" dt="2024-06-29T12:14:56.527" v="48" actId="1036"/>
          <ac:picMkLst>
            <pc:docMk/>
            <pc:sldMk cId="763922321" sldId="295"/>
            <ac:picMk id="3" creationId="{00000000-0000-0000-0000-000000000000}"/>
          </ac:picMkLst>
        </pc:picChg>
        <pc:picChg chg="add mod">
          <ac:chgData name="英雄 服部" userId="3b8e43c138d13785" providerId="LiveId" clId="{11057072-4058-4618-A03C-151BED4BE36D}" dt="2024-06-29T12:15:05.739" v="49" actId="1036"/>
          <ac:picMkLst>
            <pc:docMk/>
            <pc:sldMk cId="763922321" sldId="295"/>
            <ac:picMk id="6" creationId="{00000000-0000-0000-0000-000000000000}"/>
          </ac:picMkLst>
        </pc:picChg>
      </pc:sldChg>
      <pc:sldChg chg="del">
        <pc:chgData name="英雄 服部" userId="3b8e43c138d13785" providerId="LiveId" clId="{11057072-4058-4618-A03C-151BED4BE36D}" dt="2024-06-29T12:20:06.176" v="83" actId="2696"/>
        <pc:sldMkLst>
          <pc:docMk/>
          <pc:sldMk cId="493597957" sldId="296"/>
        </pc:sldMkLst>
      </pc:sldChg>
      <pc:sldChg chg="add">
        <pc:chgData name="英雄 服部" userId="3b8e43c138d13785" providerId="LiveId" clId="{11057072-4058-4618-A03C-151BED4BE36D}" dt="2024-06-29T12:19:58.395" v="82"/>
        <pc:sldMkLst>
          <pc:docMk/>
          <pc:sldMk cId="1025734427" sldId="297"/>
        </pc:sldMkLst>
      </pc:sldChg>
    </pc:docChg>
  </pc:docChgLst>
  <pc:docChgLst>
    <pc:chgData name="英雄 服部" userId="3b8e43c138d13785" providerId="LiveId" clId="{4E983DED-22F5-4088-9C00-F5A07A2CC154}"/>
    <pc:docChg chg="undo redo custSel addSld delSld modSld">
      <pc:chgData name="英雄 服部" userId="3b8e43c138d13785" providerId="LiveId" clId="{4E983DED-22F5-4088-9C00-F5A07A2CC154}" dt="2024-04-26T07:00:53.556" v="3739" actId="207"/>
      <pc:docMkLst>
        <pc:docMk/>
      </pc:docMkLst>
      <pc:sldChg chg="addSp delSp modSp mod">
        <pc:chgData name="英雄 服部" userId="3b8e43c138d13785" providerId="LiveId" clId="{4E983DED-22F5-4088-9C00-F5A07A2CC154}" dt="2024-04-26T03:17:45.614" v="50" actId="1076"/>
        <pc:sldMkLst>
          <pc:docMk/>
          <pc:sldMk cId="2667027129" sldId="281"/>
        </pc:sldMkLst>
        <pc:spChg chg="del">
          <ac:chgData name="英雄 服部" userId="3b8e43c138d13785" providerId="LiveId" clId="{4E983DED-22F5-4088-9C00-F5A07A2CC154}" dt="2024-04-26T02:08:19.584" v="23" actId="478"/>
          <ac:spMkLst>
            <pc:docMk/>
            <pc:sldMk cId="2667027129" sldId="281"/>
            <ac:spMk id="2" creationId="{D232A35A-7AD1-5CEC-15FB-ACB488AE1662}"/>
          </ac:spMkLst>
        </pc:spChg>
        <pc:spChg chg="del">
          <ac:chgData name="英雄 服部" userId="3b8e43c138d13785" providerId="LiveId" clId="{4E983DED-22F5-4088-9C00-F5A07A2CC154}" dt="2024-04-26T02:08:13.733" v="21" actId="478"/>
          <ac:spMkLst>
            <pc:docMk/>
            <pc:sldMk cId="2667027129" sldId="281"/>
            <ac:spMk id="4" creationId="{E0B1F29D-A32F-B169-CB85-A276E028167E}"/>
          </ac:spMkLst>
        </pc:spChg>
        <pc:spChg chg="del">
          <ac:chgData name="英雄 服部" userId="3b8e43c138d13785" providerId="LiveId" clId="{4E983DED-22F5-4088-9C00-F5A07A2CC154}" dt="2024-04-26T02:08:13.733" v="21" actId="478"/>
          <ac:spMkLst>
            <pc:docMk/>
            <pc:sldMk cId="2667027129" sldId="281"/>
            <ac:spMk id="5" creationId="{1766E0AD-5443-539C-1D70-2B87B64841F0}"/>
          </ac:spMkLst>
        </pc:spChg>
        <pc:spChg chg="del">
          <ac:chgData name="英雄 服部" userId="3b8e43c138d13785" providerId="LiveId" clId="{4E983DED-22F5-4088-9C00-F5A07A2CC154}" dt="2024-04-26T02:08:13.733" v="21" actId="478"/>
          <ac:spMkLst>
            <pc:docMk/>
            <pc:sldMk cId="2667027129" sldId="281"/>
            <ac:spMk id="6" creationId="{66EA4FC7-A76A-8F59-045A-87E126B78A6B}"/>
          </ac:spMkLst>
        </pc:spChg>
        <pc:spChg chg="del">
          <ac:chgData name="英雄 服部" userId="3b8e43c138d13785" providerId="LiveId" clId="{4E983DED-22F5-4088-9C00-F5A07A2CC154}" dt="2024-04-26T02:08:13.733" v="21" actId="478"/>
          <ac:spMkLst>
            <pc:docMk/>
            <pc:sldMk cId="2667027129" sldId="281"/>
            <ac:spMk id="7" creationId="{9B2B7A98-1B71-10D6-ACBB-E9F2BF029814}"/>
          </ac:spMkLst>
        </pc:spChg>
        <pc:spChg chg="del">
          <ac:chgData name="英雄 服部" userId="3b8e43c138d13785" providerId="LiveId" clId="{4E983DED-22F5-4088-9C00-F5A07A2CC154}" dt="2024-04-26T02:08:13.733" v="21" actId="478"/>
          <ac:spMkLst>
            <pc:docMk/>
            <pc:sldMk cId="2667027129" sldId="281"/>
            <ac:spMk id="8" creationId="{98A35C4A-ACA0-3FDF-DB90-449E14BE4A3F}"/>
          </ac:spMkLst>
        </pc:spChg>
        <pc:spChg chg="del">
          <ac:chgData name="英雄 服部" userId="3b8e43c138d13785" providerId="LiveId" clId="{4E983DED-22F5-4088-9C00-F5A07A2CC154}" dt="2024-04-26T02:08:13.733" v="21" actId="478"/>
          <ac:spMkLst>
            <pc:docMk/>
            <pc:sldMk cId="2667027129" sldId="281"/>
            <ac:spMk id="9" creationId="{B2C41C19-35BC-FE98-E2DD-C0FA25B9C6F9}"/>
          </ac:spMkLst>
        </pc:spChg>
        <pc:spChg chg="add mod">
          <ac:chgData name="英雄 服部" userId="3b8e43c138d13785" providerId="LiveId" clId="{4E983DED-22F5-4088-9C00-F5A07A2CC154}" dt="2024-04-26T02:07:56.661" v="20"/>
          <ac:spMkLst>
            <pc:docMk/>
            <pc:sldMk cId="2667027129" sldId="281"/>
            <ac:spMk id="10" creationId="{D4242354-A1BB-BFAD-6405-C1DED7C8BC79}"/>
          </ac:spMkLst>
        </pc:spChg>
        <pc:spChg chg="mod">
          <ac:chgData name="英雄 服部" userId="3b8e43c138d13785" providerId="LiveId" clId="{4E983DED-22F5-4088-9C00-F5A07A2CC154}" dt="2024-04-26T02:07:56.661" v="20"/>
          <ac:spMkLst>
            <pc:docMk/>
            <pc:sldMk cId="2667027129" sldId="281"/>
            <ac:spMk id="12" creationId="{42105588-1107-125F-BBFD-0843F8832579}"/>
          </ac:spMkLst>
        </pc:spChg>
        <pc:spChg chg="add mod">
          <ac:chgData name="英雄 服部" userId="3b8e43c138d13785" providerId="LiveId" clId="{4E983DED-22F5-4088-9C00-F5A07A2CC154}" dt="2024-04-26T02:08:14.076" v="22"/>
          <ac:spMkLst>
            <pc:docMk/>
            <pc:sldMk cId="2667027129" sldId="281"/>
            <ac:spMk id="14" creationId="{C762A4ED-B9F1-7285-8228-0FE3238791DF}"/>
          </ac:spMkLst>
        </pc:spChg>
        <pc:spChg chg="add mod">
          <ac:chgData name="英雄 服部" userId="3b8e43c138d13785" providerId="LiveId" clId="{4E983DED-22F5-4088-9C00-F5A07A2CC154}" dt="2024-04-26T02:08:14.076" v="22"/>
          <ac:spMkLst>
            <pc:docMk/>
            <pc:sldMk cId="2667027129" sldId="281"/>
            <ac:spMk id="15" creationId="{E6633081-EE3D-6C34-79A9-8D2745868125}"/>
          </ac:spMkLst>
        </pc:spChg>
        <pc:spChg chg="add mod">
          <ac:chgData name="英雄 服部" userId="3b8e43c138d13785" providerId="LiveId" clId="{4E983DED-22F5-4088-9C00-F5A07A2CC154}" dt="2024-04-26T02:08:14.076" v="22"/>
          <ac:spMkLst>
            <pc:docMk/>
            <pc:sldMk cId="2667027129" sldId="281"/>
            <ac:spMk id="16" creationId="{F9716C56-A311-3CB7-0F2B-C4747F19D1AC}"/>
          </ac:spMkLst>
        </pc:spChg>
        <pc:spChg chg="add mod">
          <ac:chgData name="英雄 服部" userId="3b8e43c138d13785" providerId="LiveId" clId="{4E983DED-22F5-4088-9C00-F5A07A2CC154}" dt="2024-04-26T02:08:14.076" v="22"/>
          <ac:spMkLst>
            <pc:docMk/>
            <pc:sldMk cId="2667027129" sldId="281"/>
            <ac:spMk id="17" creationId="{D59211AA-46F6-F8EA-1ABB-42A414E40731}"/>
          </ac:spMkLst>
        </pc:spChg>
        <pc:spChg chg="add mod">
          <ac:chgData name="英雄 服部" userId="3b8e43c138d13785" providerId="LiveId" clId="{4E983DED-22F5-4088-9C00-F5A07A2CC154}" dt="2024-04-26T02:08:14.076" v="22"/>
          <ac:spMkLst>
            <pc:docMk/>
            <pc:sldMk cId="2667027129" sldId="281"/>
            <ac:spMk id="18" creationId="{5D6168AE-3E78-DAC4-F1F0-563A97ED51CD}"/>
          </ac:spMkLst>
        </pc:spChg>
        <pc:spChg chg="mod">
          <ac:chgData name="英雄 服部" userId="3b8e43c138d13785" providerId="LiveId" clId="{4E983DED-22F5-4088-9C00-F5A07A2CC154}" dt="2024-04-26T03:17:03.280" v="43"/>
          <ac:spMkLst>
            <pc:docMk/>
            <pc:sldMk cId="2667027129" sldId="281"/>
            <ac:spMk id="20" creationId="{5CB6A6B4-E927-C6BE-A403-C323D3C0F754}"/>
          </ac:spMkLst>
        </pc:spChg>
        <pc:spChg chg="mod">
          <ac:chgData name="英雄 服部" userId="3b8e43c138d13785" providerId="LiveId" clId="{4E983DED-22F5-4088-9C00-F5A07A2CC154}" dt="2024-04-26T03:17:03.280" v="43"/>
          <ac:spMkLst>
            <pc:docMk/>
            <pc:sldMk cId="2667027129" sldId="281"/>
            <ac:spMk id="21" creationId="{7FE8A346-144D-0B86-6B7F-EC5B260937FE}"/>
          </ac:spMkLst>
        </pc:spChg>
        <pc:spChg chg="add mod">
          <ac:chgData name="英雄 服部" userId="3b8e43c138d13785" providerId="LiveId" clId="{4E983DED-22F5-4088-9C00-F5A07A2CC154}" dt="2024-04-26T03:17:45.614" v="50" actId="1076"/>
          <ac:spMkLst>
            <pc:docMk/>
            <pc:sldMk cId="2667027129" sldId="281"/>
            <ac:spMk id="22" creationId="{5C223327-288F-B78C-CC4D-319DF0BA87FB}"/>
          </ac:spMkLst>
        </pc:spChg>
        <pc:spChg chg="add del">
          <ac:chgData name="英雄 服部" userId="3b8e43c138d13785" providerId="LiveId" clId="{4E983DED-22F5-4088-9C00-F5A07A2CC154}" dt="2024-04-26T02:07:52.268" v="19" actId="478"/>
          <ac:spMkLst>
            <pc:docMk/>
            <pc:sldMk cId="2667027129" sldId="281"/>
            <ac:spMk id="30" creationId="{68A5DBBD-E774-18C4-724C-D0AF7B5603DF}"/>
          </ac:spMkLst>
        </pc:spChg>
        <pc:spChg chg="del mod">
          <ac:chgData name="英雄 服部" userId="3b8e43c138d13785" providerId="LiveId" clId="{4E983DED-22F5-4088-9C00-F5A07A2CC154}" dt="2024-04-26T03:17:26.609" v="47" actId="478"/>
          <ac:spMkLst>
            <pc:docMk/>
            <pc:sldMk cId="2667027129" sldId="281"/>
            <ac:spMk id="68" creationId="{00000000-0000-0000-0000-000000000000}"/>
          </ac:spMkLst>
        </pc:spChg>
        <pc:grpChg chg="add mod">
          <ac:chgData name="英雄 服部" userId="3b8e43c138d13785" providerId="LiveId" clId="{4E983DED-22F5-4088-9C00-F5A07A2CC154}" dt="2024-04-26T02:07:56.661" v="20"/>
          <ac:grpSpMkLst>
            <pc:docMk/>
            <pc:sldMk cId="2667027129" sldId="281"/>
            <ac:grpSpMk id="11" creationId="{614CA805-7EEC-3083-B003-6C9A578C6D64}"/>
          </ac:grpSpMkLst>
        </pc:grpChg>
        <pc:grpChg chg="add mod">
          <ac:chgData name="英雄 服部" userId="3b8e43c138d13785" providerId="LiveId" clId="{4E983DED-22F5-4088-9C00-F5A07A2CC154}" dt="2024-04-26T03:17:03.280" v="43"/>
          <ac:grpSpMkLst>
            <pc:docMk/>
            <pc:sldMk cId="2667027129" sldId="281"/>
            <ac:grpSpMk id="19" creationId="{F536AD5A-4409-21A0-4679-2C8C038A033C}"/>
          </ac:grpSpMkLst>
        </pc:grpChg>
        <pc:picChg chg="mod">
          <ac:chgData name="英雄 服部" userId="3b8e43c138d13785" providerId="LiveId" clId="{4E983DED-22F5-4088-9C00-F5A07A2CC154}" dt="2024-04-26T02:07:56.661" v="20"/>
          <ac:picMkLst>
            <pc:docMk/>
            <pc:sldMk cId="2667027129" sldId="281"/>
            <ac:picMk id="13" creationId="{1FF48297-5705-B2CB-230D-002ED12C64C7}"/>
          </ac:picMkLst>
        </pc:picChg>
        <pc:picChg chg="add del">
          <ac:chgData name="英雄 服部" userId="3b8e43c138d13785" providerId="LiveId" clId="{4E983DED-22F5-4088-9C00-F5A07A2CC154}" dt="2024-04-26T02:07:52.268" v="19" actId="478"/>
          <ac:picMkLst>
            <pc:docMk/>
            <pc:sldMk cId="2667027129" sldId="281"/>
            <ac:picMk id="23" creationId="{7B3F972A-FB21-5BC7-442C-E8E355D84ED6}"/>
          </ac:picMkLst>
        </pc:picChg>
      </pc:sldChg>
      <pc:sldChg chg="addSp delSp modSp mod">
        <pc:chgData name="英雄 服部" userId="3b8e43c138d13785" providerId="LiveId" clId="{4E983DED-22F5-4088-9C00-F5A07A2CC154}" dt="2024-04-26T03:18:42.906" v="60" actId="1076"/>
        <pc:sldMkLst>
          <pc:docMk/>
          <pc:sldMk cId="1897023250" sldId="282"/>
        </pc:sldMkLst>
        <pc:spChg chg="del mod">
          <ac:chgData name="英雄 服部" userId="3b8e43c138d13785" providerId="LiveId" clId="{4E983DED-22F5-4088-9C00-F5A07A2CC154}" dt="2024-04-26T03:18:25.512" v="56" actId="478"/>
          <ac:spMkLst>
            <pc:docMk/>
            <pc:sldMk cId="1897023250" sldId="282"/>
            <ac:spMk id="2" creationId="{524A4ABF-9A98-9A38-1AC4-25AEDE11F9E7}"/>
          </ac:spMkLst>
        </pc:spChg>
        <pc:spChg chg="del">
          <ac:chgData name="英雄 服部" userId="3b8e43c138d13785" providerId="LiveId" clId="{4E983DED-22F5-4088-9C00-F5A07A2CC154}" dt="2024-04-26T02:17:13.269" v="38" actId="478"/>
          <ac:spMkLst>
            <pc:docMk/>
            <pc:sldMk cId="1897023250" sldId="282"/>
            <ac:spMk id="3" creationId="{3D13FA90-C744-A096-E702-BB95978907C6}"/>
          </ac:spMkLst>
        </pc:spChg>
        <pc:spChg chg="del">
          <ac:chgData name="英雄 服部" userId="3b8e43c138d13785" providerId="LiveId" clId="{4E983DED-22F5-4088-9C00-F5A07A2CC154}" dt="2024-04-26T02:17:13.269" v="38" actId="478"/>
          <ac:spMkLst>
            <pc:docMk/>
            <pc:sldMk cId="1897023250" sldId="282"/>
            <ac:spMk id="4" creationId="{D614727B-8387-27EF-5409-469979ADA019}"/>
          </ac:spMkLst>
        </pc:spChg>
        <pc:spChg chg="del">
          <ac:chgData name="英雄 服部" userId="3b8e43c138d13785" providerId="LiveId" clId="{4E983DED-22F5-4088-9C00-F5A07A2CC154}" dt="2024-04-26T02:17:13.269" v="38" actId="478"/>
          <ac:spMkLst>
            <pc:docMk/>
            <pc:sldMk cId="1897023250" sldId="282"/>
            <ac:spMk id="6" creationId="{1F716D52-7FE7-6D48-8CAF-3C2BB7C3FD83}"/>
          </ac:spMkLst>
        </pc:spChg>
        <pc:spChg chg="del">
          <ac:chgData name="英雄 服部" userId="3b8e43c138d13785" providerId="LiveId" clId="{4E983DED-22F5-4088-9C00-F5A07A2CC154}" dt="2024-04-26T02:17:13.269" v="38" actId="478"/>
          <ac:spMkLst>
            <pc:docMk/>
            <pc:sldMk cId="1897023250" sldId="282"/>
            <ac:spMk id="7" creationId="{CBDA99B8-836A-80B5-2839-23B7CE7FF96B}"/>
          </ac:spMkLst>
        </pc:spChg>
        <pc:spChg chg="del">
          <ac:chgData name="英雄 服部" userId="3b8e43c138d13785" providerId="LiveId" clId="{4E983DED-22F5-4088-9C00-F5A07A2CC154}" dt="2024-04-26T02:17:13.269" v="38" actId="478"/>
          <ac:spMkLst>
            <pc:docMk/>
            <pc:sldMk cId="1897023250" sldId="282"/>
            <ac:spMk id="8" creationId="{9B7AD399-E05B-2462-7206-D82419EA93FE}"/>
          </ac:spMkLst>
        </pc:spChg>
        <pc:spChg chg="del">
          <ac:chgData name="英雄 服部" userId="3b8e43c138d13785" providerId="LiveId" clId="{4E983DED-22F5-4088-9C00-F5A07A2CC154}" dt="2024-04-26T02:17:13.269" v="38" actId="478"/>
          <ac:spMkLst>
            <pc:docMk/>
            <pc:sldMk cId="1897023250" sldId="282"/>
            <ac:spMk id="9" creationId="{1CD9B9E9-5BB7-486E-A73A-26CCE93315D5}"/>
          </ac:spMkLst>
        </pc:spChg>
        <pc:spChg chg="del">
          <ac:chgData name="英雄 服部" userId="3b8e43c138d13785" providerId="LiveId" clId="{4E983DED-22F5-4088-9C00-F5A07A2CC154}" dt="2024-04-26T02:17:13.269" v="38" actId="478"/>
          <ac:spMkLst>
            <pc:docMk/>
            <pc:sldMk cId="1897023250" sldId="282"/>
            <ac:spMk id="10" creationId="{74B6CBC4-5AB3-5096-E76D-2ED87E10523D}"/>
          </ac:spMkLst>
        </pc:spChg>
        <pc:spChg chg="del">
          <ac:chgData name="英雄 服部" userId="3b8e43c138d13785" providerId="LiveId" clId="{4E983DED-22F5-4088-9C00-F5A07A2CC154}" dt="2024-04-26T02:17:13.269" v="38" actId="478"/>
          <ac:spMkLst>
            <pc:docMk/>
            <pc:sldMk cId="1897023250" sldId="282"/>
            <ac:spMk id="11" creationId="{97CAF63E-0A86-E14A-E94B-721CDBA472C2}"/>
          </ac:spMkLst>
        </pc:spChg>
        <pc:spChg chg="del">
          <ac:chgData name="英雄 服部" userId="3b8e43c138d13785" providerId="LiveId" clId="{4E983DED-22F5-4088-9C00-F5A07A2CC154}" dt="2024-04-26T02:17:13.269" v="38" actId="478"/>
          <ac:spMkLst>
            <pc:docMk/>
            <pc:sldMk cId="1897023250" sldId="282"/>
            <ac:spMk id="12" creationId="{6EAA261F-480F-2CC3-F171-DAD581E72083}"/>
          </ac:spMkLst>
        </pc:spChg>
        <pc:spChg chg="add mod">
          <ac:chgData name="英雄 服部" userId="3b8e43c138d13785" providerId="LiveId" clId="{4E983DED-22F5-4088-9C00-F5A07A2CC154}" dt="2024-04-26T02:17:31.387" v="40"/>
          <ac:spMkLst>
            <pc:docMk/>
            <pc:sldMk cId="1897023250" sldId="282"/>
            <ac:spMk id="13" creationId="{00000000-0000-0000-0000-000000000000}"/>
          </ac:spMkLst>
        </pc:spChg>
        <pc:spChg chg="add mod">
          <ac:chgData name="英雄 服部" userId="3b8e43c138d13785" providerId="LiveId" clId="{4E983DED-22F5-4088-9C00-F5A07A2CC154}" dt="2024-04-26T03:18:42.906" v="60" actId="1076"/>
          <ac:spMkLst>
            <pc:docMk/>
            <pc:sldMk cId="1897023250" sldId="282"/>
            <ac:spMk id="14" creationId="{00000000-0000-0000-0000-000000000000}"/>
          </ac:spMkLst>
        </pc:spChg>
        <pc:spChg chg="del">
          <ac:chgData name="英雄 服部" userId="3b8e43c138d13785" providerId="LiveId" clId="{4E983DED-22F5-4088-9C00-F5A07A2CC154}" dt="2024-04-26T02:17:13.269" v="38" actId="478"/>
          <ac:spMkLst>
            <pc:docMk/>
            <pc:sldMk cId="1897023250" sldId="282"/>
            <ac:spMk id="15" creationId="{EDC9B6A9-5935-0C6F-1FF7-0EDACCFAEAA6}"/>
          </ac:spMkLst>
        </pc:spChg>
        <pc:spChg chg="add mod">
          <ac:chgData name="英雄 服部" userId="3b8e43c138d13785" providerId="LiveId" clId="{4E983DED-22F5-4088-9C00-F5A07A2CC154}" dt="2024-04-26T02:17:31.387" v="40"/>
          <ac:spMkLst>
            <pc:docMk/>
            <pc:sldMk cId="1897023250" sldId="282"/>
            <ac:spMk id="16" creationId="{00000000-0000-0000-0000-000000000000}"/>
          </ac:spMkLst>
        </pc:spChg>
        <pc:spChg chg="mod">
          <ac:chgData name="英雄 服部" userId="3b8e43c138d13785" providerId="LiveId" clId="{4E983DED-22F5-4088-9C00-F5A07A2CC154}" dt="2024-04-26T03:18:35.772" v="58" actId="1076"/>
          <ac:spMkLst>
            <pc:docMk/>
            <pc:sldMk cId="1897023250" sldId="282"/>
            <ac:spMk id="18" creationId="{62674538-EF2A-4300-BB44-2C275FB2EAA1}"/>
          </ac:spMkLst>
        </pc:spChg>
        <pc:spChg chg="add mod">
          <ac:chgData name="英雄 服部" userId="3b8e43c138d13785" providerId="LiveId" clId="{4E983DED-22F5-4088-9C00-F5A07A2CC154}" dt="2024-04-26T02:17:31.387" v="40"/>
          <ac:spMkLst>
            <pc:docMk/>
            <pc:sldMk cId="1897023250" sldId="282"/>
            <ac:spMk id="20" creationId="{00000000-0000-0000-0000-000000000000}"/>
          </ac:spMkLst>
        </pc:spChg>
        <pc:spChg chg="add mod">
          <ac:chgData name="英雄 服部" userId="3b8e43c138d13785" providerId="LiveId" clId="{4E983DED-22F5-4088-9C00-F5A07A2CC154}" dt="2024-04-26T02:17:31.387" v="40"/>
          <ac:spMkLst>
            <pc:docMk/>
            <pc:sldMk cId="1897023250" sldId="282"/>
            <ac:spMk id="24" creationId="{00000000-0000-0000-0000-000000000000}"/>
          </ac:spMkLst>
        </pc:spChg>
        <pc:spChg chg="add mod">
          <ac:chgData name="英雄 服部" userId="3b8e43c138d13785" providerId="LiveId" clId="{4E983DED-22F5-4088-9C00-F5A07A2CC154}" dt="2024-04-26T02:17:31.387" v="40"/>
          <ac:spMkLst>
            <pc:docMk/>
            <pc:sldMk cId="1897023250" sldId="282"/>
            <ac:spMk id="25" creationId="{00000000-0000-0000-0000-000000000000}"/>
          </ac:spMkLst>
        </pc:spChg>
        <pc:spChg chg="del">
          <ac:chgData name="英雄 服部" userId="3b8e43c138d13785" providerId="LiveId" clId="{4E983DED-22F5-4088-9C00-F5A07A2CC154}" dt="2024-04-26T02:17:13.269" v="38" actId="478"/>
          <ac:spMkLst>
            <pc:docMk/>
            <pc:sldMk cId="1897023250" sldId="282"/>
            <ac:spMk id="26" creationId="{49E264F8-F6F6-0597-6600-F0F1EAA5AA86}"/>
          </ac:spMkLst>
        </pc:spChg>
        <pc:spChg chg="del">
          <ac:chgData name="英雄 服部" userId="3b8e43c138d13785" providerId="LiveId" clId="{4E983DED-22F5-4088-9C00-F5A07A2CC154}" dt="2024-04-26T02:17:16.464" v="39" actId="478"/>
          <ac:spMkLst>
            <pc:docMk/>
            <pc:sldMk cId="1897023250" sldId="282"/>
            <ac:spMk id="27" creationId="{4BAA4CF6-1012-8D8B-E06B-9F0725B3266D}"/>
          </ac:spMkLst>
        </pc:spChg>
        <pc:spChg chg="add mod">
          <ac:chgData name="英雄 服部" userId="3b8e43c138d13785" providerId="LiveId" clId="{4E983DED-22F5-4088-9C00-F5A07A2CC154}" dt="2024-04-26T02:17:31.387" v="40"/>
          <ac:spMkLst>
            <pc:docMk/>
            <pc:sldMk cId="1897023250" sldId="282"/>
            <ac:spMk id="29" creationId="{00000000-0000-0000-0000-000000000000}"/>
          </ac:spMkLst>
        </pc:spChg>
        <pc:spChg chg="mod">
          <ac:chgData name="英雄 服部" userId="3b8e43c138d13785" providerId="LiveId" clId="{4E983DED-22F5-4088-9C00-F5A07A2CC154}" dt="2024-04-26T02:17:37.237" v="41" actId="1076"/>
          <ac:spMkLst>
            <pc:docMk/>
            <pc:sldMk cId="1897023250" sldId="282"/>
            <ac:spMk id="30" creationId="{DC0F4C6B-509D-45D4-B581-8452AA1A2CEC}"/>
          </ac:spMkLst>
        </pc:spChg>
        <pc:spChg chg="add mod">
          <ac:chgData name="英雄 服部" userId="3b8e43c138d13785" providerId="LiveId" clId="{4E983DED-22F5-4088-9C00-F5A07A2CC154}" dt="2024-04-26T02:17:31.387" v="40"/>
          <ac:spMkLst>
            <pc:docMk/>
            <pc:sldMk cId="1897023250" sldId="282"/>
            <ac:spMk id="31" creationId="{00000000-0000-0000-0000-000000000000}"/>
          </ac:spMkLst>
        </pc:spChg>
        <pc:spChg chg="add mod">
          <ac:chgData name="英雄 服部" userId="3b8e43c138d13785" providerId="LiveId" clId="{4E983DED-22F5-4088-9C00-F5A07A2CC154}" dt="2024-04-26T02:17:31.387" v="40"/>
          <ac:spMkLst>
            <pc:docMk/>
            <pc:sldMk cId="1897023250" sldId="282"/>
            <ac:spMk id="32" creationId="{00000000-0000-0000-0000-000000000000}"/>
          </ac:spMkLst>
        </pc:spChg>
        <pc:spChg chg="add mod">
          <ac:chgData name="英雄 服部" userId="3b8e43c138d13785" providerId="LiveId" clId="{4E983DED-22F5-4088-9C00-F5A07A2CC154}" dt="2024-04-26T02:17:31.387" v="40"/>
          <ac:spMkLst>
            <pc:docMk/>
            <pc:sldMk cId="1897023250" sldId="282"/>
            <ac:spMk id="33" creationId="{00000000-0000-0000-0000-000000000000}"/>
          </ac:spMkLst>
        </pc:spChg>
        <pc:spChg chg="add mod">
          <ac:chgData name="英雄 服部" userId="3b8e43c138d13785" providerId="LiveId" clId="{4E983DED-22F5-4088-9C00-F5A07A2CC154}" dt="2024-04-26T02:17:31.387" v="40"/>
          <ac:spMkLst>
            <pc:docMk/>
            <pc:sldMk cId="1897023250" sldId="282"/>
            <ac:spMk id="34" creationId="{00000000-0000-0000-0000-000000000000}"/>
          </ac:spMkLst>
        </pc:spChg>
        <pc:spChg chg="add mod">
          <ac:chgData name="英雄 服部" userId="3b8e43c138d13785" providerId="LiveId" clId="{4E983DED-22F5-4088-9C00-F5A07A2CC154}" dt="2024-04-26T02:17:31.387" v="40"/>
          <ac:spMkLst>
            <pc:docMk/>
            <pc:sldMk cId="1897023250" sldId="282"/>
            <ac:spMk id="35" creationId="{00000000-0000-0000-0000-000000000000}"/>
          </ac:spMkLst>
        </pc:spChg>
        <pc:spChg chg="add mod">
          <ac:chgData name="英雄 服部" userId="3b8e43c138d13785" providerId="LiveId" clId="{4E983DED-22F5-4088-9C00-F5A07A2CC154}" dt="2024-04-26T02:17:31.387" v="40"/>
          <ac:spMkLst>
            <pc:docMk/>
            <pc:sldMk cId="1897023250" sldId="282"/>
            <ac:spMk id="36" creationId="{00000000-0000-0000-0000-000000000000}"/>
          </ac:spMkLst>
        </pc:spChg>
        <pc:spChg chg="add mod">
          <ac:chgData name="英雄 服部" userId="3b8e43c138d13785" providerId="LiveId" clId="{4E983DED-22F5-4088-9C00-F5A07A2CC154}" dt="2024-04-26T03:18:38.908" v="59" actId="1076"/>
          <ac:spMkLst>
            <pc:docMk/>
            <pc:sldMk cId="1897023250" sldId="282"/>
            <ac:spMk id="37" creationId="{CD55B216-5721-3C2A-53C6-6A95C4585F28}"/>
          </ac:spMkLst>
        </pc:spChg>
      </pc:sldChg>
      <pc:sldChg chg="modSp del mod">
        <pc:chgData name="英雄 服部" userId="3b8e43c138d13785" providerId="LiveId" clId="{4E983DED-22F5-4088-9C00-F5A07A2CC154}" dt="2024-04-26T03:38:52.737" v="321" actId="2696"/>
        <pc:sldMkLst>
          <pc:docMk/>
          <pc:sldMk cId="1695131785" sldId="288"/>
        </pc:sldMkLst>
        <pc:spChg chg="mod">
          <ac:chgData name="英雄 服部" userId="3b8e43c138d13785" providerId="LiveId" clId="{4E983DED-22F5-4088-9C00-F5A07A2CC154}" dt="2024-04-26T03:38:12.392" v="319"/>
          <ac:spMkLst>
            <pc:docMk/>
            <pc:sldMk cId="1695131785" sldId="288"/>
            <ac:spMk id="26" creationId="{00000000-0000-0000-0000-000000000000}"/>
          </ac:spMkLst>
        </pc:spChg>
      </pc:sldChg>
      <pc:sldChg chg="addSp delSp modSp mod">
        <pc:chgData name="英雄 服部" userId="3b8e43c138d13785" providerId="LiveId" clId="{4E983DED-22F5-4088-9C00-F5A07A2CC154}" dt="2024-04-26T03:19:58.234" v="71" actId="207"/>
        <pc:sldMkLst>
          <pc:docMk/>
          <pc:sldMk cId="3722227932" sldId="290"/>
        </pc:sldMkLst>
        <pc:spChg chg="add del mod">
          <ac:chgData name="英雄 服部" userId="3b8e43c138d13785" providerId="LiveId" clId="{4E983DED-22F5-4088-9C00-F5A07A2CC154}" dt="2024-04-26T03:19:05.225" v="64" actId="478"/>
          <ac:spMkLst>
            <pc:docMk/>
            <pc:sldMk cId="3722227932" sldId="290"/>
            <ac:spMk id="2" creationId="{00000000-0000-0000-0000-000000000000}"/>
          </ac:spMkLst>
        </pc:spChg>
        <pc:spChg chg="add del mod">
          <ac:chgData name="英雄 服部" userId="3b8e43c138d13785" providerId="LiveId" clId="{4E983DED-22F5-4088-9C00-F5A07A2CC154}" dt="2024-04-26T02:15:47.477" v="27" actId="478"/>
          <ac:spMkLst>
            <pc:docMk/>
            <pc:sldMk cId="3722227932" sldId="290"/>
            <ac:spMk id="3" creationId="{43E32F47-D3AF-9C56-3344-D98E35648CD6}"/>
          </ac:spMkLst>
        </pc:spChg>
        <pc:spChg chg="add mod">
          <ac:chgData name="英雄 服部" userId="3b8e43c138d13785" providerId="LiveId" clId="{4E983DED-22F5-4088-9C00-F5A07A2CC154}" dt="2024-04-26T02:16:05.655" v="29" actId="1076"/>
          <ac:spMkLst>
            <pc:docMk/>
            <pc:sldMk cId="3722227932" sldId="290"/>
            <ac:spMk id="4" creationId="{00000000-0000-0000-0000-000000000000}"/>
          </ac:spMkLst>
        </pc:spChg>
        <pc:spChg chg="add mod">
          <ac:chgData name="英雄 服部" userId="3b8e43c138d13785" providerId="LiveId" clId="{4E983DED-22F5-4088-9C00-F5A07A2CC154}" dt="2024-04-26T02:16:05.655" v="29" actId="1076"/>
          <ac:spMkLst>
            <pc:docMk/>
            <pc:sldMk cId="3722227932" sldId="290"/>
            <ac:spMk id="5" creationId="{00000000-0000-0000-0000-000000000000}"/>
          </ac:spMkLst>
        </pc:spChg>
        <pc:spChg chg="mod">
          <ac:chgData name="英雄 服部" userId="3b8e43c138d13785" providerId="LiveId" clId="{4E983DED-22F5-4088-9C00-F5A07A2CC154}" dt="2024-04-26T02:15:58.757" v="28"/>
          <ac:spMkLst>
            <pc:docMk/>
            <pc:sldMk cId="3722227932" sldId="290"/>
            <ac:spMk id="6" creationId="{00000000-0000-0000-0000-000000000000}"/>
          </ac:spMkLst>
        </pc:spChg>
        <pc:spChg chg="add mod">
          <ac:chgData name="英雄 服部" userId="3b8e43c138d13785" providerId="LiveId" clId="{4E983DED-22F5-4088-9C00-F5A07A2CC154}" dt="2024-04-26T03:19:58.234" v="71" actId="207"/>
          <ac:spMkLst>
            <pc:docMk/>
            <pc:sldMk cId="3722227932" sldId="290"/>
            <ac:spMk id="7" creationId="{F3815F1D-3E45-C182-4D77-CADBCC321110}"/>
          </ac:spMkLst>
        </pc:spChg>
        <pc:spChg chg="mod">
          <ac:chgData name="英雄 服部" userId="3b8e43c138d13785" providerId="LiveId" clId="{4E983DED-22F5-4088-9C00-F5A07A2CC154}" dt="2024-04-26T02:15:58.757" v="28"/>
          <ac:spMkLst>
            <pc:docMk/>
            <pc:sldMk cId="3722227932" sldId="290"/>
            <ac:spMk id="8" creationId="{00000000-0000-0000-0000-000000000000}"/>
          </ac:spMkLst>
        </pc:spChg>
        <pc:spChg chg="mod">
          <ac:chgData name="英雄 服部" userId="3b8e43c138d13785" providerId="LiveId" clId="{4E983DED-22F5-4088-9C00-F5A07A2CC154}" dt="2024-04-26T02:15:58.757" v="28"/>
          <ac:spMkLst>
            <pc:docMk/>
            <pc:sldMk cId="3722227932" sldId="290"/>
            <ac:spMk id="9" creationId="{00000000-0000-0000-0000-000000000000}"/>
          </ac:spMkLst>
        </pc:spChg>
        <pc:spChg chg="add mod">
          <ac:chgData name="英雄 服部" userId="3b8e43c138d13785" providerId="LiveId" clId="{4E983DED-22F5-4088-9C00-F5A07A2CC154}" dt="2024-04-26T02:16:05.655" v="29" actId="1076"/>
          <ac:spMkLst>
            <pc:docMk/>
            <pc:sldMk cId="3722227932" sldId="290"/>
            <ac:spMk id="19" creationId="{00000000-0000-0000-0000-000000000000}"/>
          </ac:spMkLst>
        </pc:spChg>
        <pc:spChg chg="add del">
          <ac:chgData name="英雄 服部" userId="3b8e43c138d13785" providerId="LiveId" clId="{4E983DED-22F5-4088-9C00-F5A07A2CC154}" dt="2024-04-26T02:15:47.477" v="27" actId="478"/>
          <ac:spMkLst>
            <pc:docMk/>
            <pc:sldMk cId="3722227932" sldId="290"/>
            <ac:spMk id="21" creationId="{CFE6CAD5-E172-B783-20C1-2EE2B8BF25E1}"/>
          </ac:spMkLst>
        </pc:spChg>
        <pc:spChg chg="add del mod">
          <ac:chgData name="英雄 服部" userId="3b8e43c138d13785" providerId="LiveId" clId="{4E983DED-22F5-4088-9C00-F5A07A2CC154}" dt="2024-04-26T02:15:47.477" v="27" actId="478"/>
          <ac:spMkLst>
            <pc:docMk/>
            <pc:sldMk cId="3722227932" sldId="290"/>
            <ac:spMk id="22" creationId="{5A73CC3C-9610-A2FD-680F-15CF20AF2E6A}"/>
          </ac:spMkLst>
        </pc:spChg>
        <pc:spChg chg="add del">
          <ac:chgData name="英雄 服部" userId="3b8e43c138d13785" providerId="LiveId" clId="{4E983DED-22F5-4088-9C00-F5A07A2CC154}" dt="2024-04-26T02:15:47.477" v="27" actId="478"/>
          <ac:spMkLst>
            <pc:docMk/>
            <pc:sldMk cId="3722227932" sldId="290"/>
            <ac:spMk id="23" creationId="{686D1B89-94E4-8AA1-1EE8-5ACC36A9A585}"/>
          </ac:spMkLst>
        </pc:spChg>
        <pc:spChg chg="add del">
          <ac:chgData name="英雄 服部" userId="3b8e43c138d13785" providerId="LiveId" clId="{4E983DED-22F5-4088-9C00-F5A07A2CC154}" dt="2024-04-26T02:15:47.477" v="27" actId="478"/>
          <ac:spMkLst>
            <pc:docMk/>
            <pc:sldMk cId="3722227932" sldId="290"/>
            <ac:spMk id="24" creationId="{0A01D729-8B1D-A7DA-A069-EAF5AE5C081B}"/>
          </ac:spMkLst>
        </pc:spChg>
        <pc:spChg chg="add del">
          <ac:chgData name="英雄 服部" userId="3b8e43c138d13785" providerId="LiveId" clId="{4E983DED-22F5-4088-9C00-F5A07A2CC154}" dt="2024-04-26T02:15:47.477" v="27" actId="478"/>
          <ac:spMkLst>
            <pc:docMk/>
            <pc:sldMk cId="3722227932" sldId="290"/>
            <ac:spMk id="25" creationId="{7A68700E-98DB-8382-82C4-B9ED57BB961C}"/>
          </ac:spMkLst>
        </pc:spChg>
        <pc:spChg chg="add del mod">
          <ac:chgData name="英雄 服部" userId="3b8e43c138d13785" providerId="LiveId" clId="{4E983DED-22F5-4088-9C00-F5A07A2CC154}" dt="2024-04-26T02:15:47.477" v="27" actId="478"/>
          <ac:spMkLst>
            <pc:docMk/>
            <pc:sldMk cId="3722227932" sldId="290"/>
            <ac:spMk id="27" creationId="{7121A37C-5DC0-9522-4319-3FA61A7EF168}"/>
          </ac:spMkLst>
        </pc:spChg>
        <pc:spChg chg="add del">
          <ac:chgData name="英雄 服部" userId="3b8e43c138d13785" providerId="LiveId" clId="{4E983DED-22F5-4088-9C00-F5A07A2CC154}" dt="2024-04-26T02:15:47.477" v="27" actId="478"/>
          <ac:spMkLst>
            <pc:docMk/>
            <pc:sldMk cId="3722227932" sldId="290"/>
            <ac:spMk id="28" creationId="{E462F5EC-61EA-009C-E1EA-0E6FBF17B8F6}"/>
          </ac:spMkLst>
        </pc:spChg>
        <pc:spChg chg="add del">
          <ac:chgData name="英雄 服部" userId="3b8e43c138d13785" providerId="LiveId" clId="{4E983DED-22F5-4088-9C00-F5A07A2CC154}" dt="2024-04-26T02:15:47.477" v="27" actId="478"/>
          <ac:spMkLst>
            <pc:docMk/>
            <pc:sldMk cId="3722227932" sldId="290"/>
            <ac:spMk id="29" creationId="{313EF361-8600-738E-DF3B-F8F85546AB45}"/>
          </ac:spMkLst>
        </pc:spChg>
        <pc:spChg chg="add del">
          <ac:chgData name="英雄 服部" userId="3b8e43c138d13785" providerId="LiveId" clId="{4E983DED-22F5-4088-9C00-F5A07A2CC154}" dt="2024-04-26T02:15:47.477" v="27" actId="478"/>
          <ac:spMkLst>
            <pc:docMk/>
            <pc:sldMk cId="3722227932" sldId="290"/>
            <ac:spMk id="30" creationId="{9FE244D2-B9B4-42EC-0A48-9EDCF5D54711}"/>
          </ac:spMkLst>
        </pc:spChg>
        <pc:spChg chg="add del">
          <ac:chgData name="英雄 服部" userId="3b8e43c138d13785" providerId="LiveId" clId="{4E983DED-22F5-4088-9C00-F5A07A2CC154}" dt="2024-04-26T02:15:47.477" v="27" actId="478"/>
          <ac:spMkLst>
            <pc:docMk/>
            <pc:sldMk cId="3722227932" sldId="290"/>
            <ac:spMk id="31" creationId="{A8DF57D0-6CC7-E503-6A64-FCBDBDBF3E18}"/>
          </ac:spMkLst>
        </pc:spChg>
        <pc:spChg chg="add del">
          <ac:chgData name="英雄 服部" userId="3b8e43c138d13785" providerId="LiveId" clId="{4E983DED-22F5-4088-9C00-F5A07A2CC154}" dt="2024-04-26T02:15:47.477" v="27" actId="478"/>
          <ac:spMkLst>
            <pc:docMk/>
            <pc:sldMk cId="3722227932" sldId="290"/>
            <ac:spMk id="32" creationId="{A203E05E-4DCA-CC7D-8A10-B6F1C5BD5440}"/>
          </ac:spMkLst>
        </pc:spChg>
        <pc:spChg chg="add del mod">
          <ac:chgData name="英雄 服部" userId="3b8e43c138d13785" providerId="LiveId" clId="{4E983DED-22F5-4088-9C00-F5A07A2CC154}" dt="2024-04-26T02:15:47.477" v="27" actId="478"/>
          <ac:spMkLst>
            <pc:docMk/>
            <pc:sldMk cId="3722227932" sldId="290"/>
            <ac:spMk id="34" creationId="{077C54C4-5502-91C6-B3F8-4ADEC513DEDD}"/>
          </ac:spMkLst>
        </pc:spChg>
        <pc:spChg chg="add del mod">
          <ac:chgData name="英雄 服部" userId="3b8e43c138d13785" providerId="LiveId" clId="{4E983DED-22F5-4088-9C00-F5A07A2CC154}" dt="2024-04-26T02:15:47.477" v="27" actId="478"/>
          <ac:spMkLst>
            <pc:docMk/>
            <pc:sldMk cId="3722227932" sldId="290"/>
            <ac:spMk id="35" creationId="{F2EE4505-5E91-0AE2-1739-314B81FD5089}"/>
          </ac:spMkLst>
        </pc:spChg>
        <pc:spChg chg="add mod">
          <ac:chgData name="英雄 服部" userId="3b8e43c138d13785" providerId="LiveId" clId="{4E983DED-22F5-4088-9C00-F5A07A2CC154}" dt="2024-04-26T02:16:05.655" v="29" actId="1076"/>
          <ac:spMkLst>
            <pc:docMk/>
            <pc:sldMk cId="3722227932" sldId="290"/>
            <ac:spMk id="38" creationId="{00000000-0000-0000-0000-000000000000}"/>
          </ac:spMkLst>
        </pc:spChg>
        <pc:spChg chg="mod">
          <ac:chgData name="英雄 服部" userId="3b8e43c138d13785" providerId="LiveId" clId="{4E983DED-22F5-4088-9C00-F5A07A2CC154}" dt="2024-04-26T02:15:58.757" v="28"/>
          <ac:spMkLst>
            <pc:docMk/>
            <pc:sldMk cId="3722227932" sldId="290"/>
            <ac:spMk id="40" creationId="{00000000-0000-0000-0000-000000000000}"/>
          </ac:spMkLst>
        </pc:spChg>
        <pc:spChg chg="mod">
          <ac:chgData name="英雄 服部" userId="3b8e43c138d13785" providerId="LiveId" clId="{4E983DED-22F5-4088-9C00-F5A07A2CC154}" dt="2024-04-26T02:15:58.757" v="28"/>
          <ac:spMkLst>
            <pc:docMk/>
            <pc:sldMk cId="3722227932" sldId="290"/>
            <ac:spMk id="41" creationId="{00000000-0000-0000-0000-000000000000}"/>
          </ac:spMkLst>
        </pc:spChg>
        <pc:spChg chg="mod">
          <ac:chgData name="英雄 服部" userId="3b8e43c138d13785" providerId="LiveId" clId="{4E983DED-22F5-4088-9C00-F5A07A2CC154}" dt="2024-04-26T02:15:58.757" v="28"/>
          <ac:spMkLst>
            <pc:docMk/>
            <pc:sldMk cId="3722227932" sldId="290"/>
            <ac:spMk id="42" creationId="{00000000-0000-0000-0000-000000000000}"/>
          </ac:spMkLst>
        </pc:spChg>
        <pc:spChg chg="mod">
          <ac:chgData name="英雄 服部" userId="3b8e43c138d13785" providerId="LiveId" clId="{4E983DED-22F5-4088-9C00-F5A07A2CC154}" dt="2024-04-26T02:15:58.757" v="28"/>
          <ac:spMkLst>
            <pc:docMk/>
            <pc:sldMk cId="3722227932" sldId="290"/>
            <ac:spMk id="43" creationId="{00000000-0000-0000-0000-000000000000}"/>
          </ac:spMkLst>
        </pc:spChg>
        <pc:spChg chg="mod">
          <ac:chgData name="英雄 服部" userId="3b8e43c138d13785" providerId="LiveId" clId="{4E983DED-22F5-4088-9C00-F5A07A2CC154}" dt="2024-04-26T02:15:58.757" v="28"/>
          <ac:spMkLst>
            <pc:docMk/>
            <pc:sldMk cId="3722227932" sldId="290"/>
            <ac:spMk id="44" creationId="{00000000-0000-0000-0000-000000000000}"/>
          </ac:spMkLst>
        </pc:spChg>
        <pc:spChg chg="mod">
          <ac:chgData name="英雄 服部" userId="3b8e43c138d13785" providerId="LiveId" clId="{4E983DED-22F5-4088-9C00-F5A07A2CC154}" dt="2024-04-26T02:15:58.757" v="28"/>
          <ac:spMkLst>
            <pc:docMk/>
            <pc:sldMk cId="3722227932" sldId="290"/>
            <ac:spMk id="45" creationId="{00000000-0000-0000-0000-000000000000}"/>
          </ac:spMkLst>
        </pc:spChg>
        <pc:spChg chg="add mod">
          <ac:chgData name="英雄 服部" userId="3b8e43c138d13785" providerId="LiveId" clId="{4E983DED-22F5-4088-9C00-F5A07A2CC154}" dt="2024-04-26T02:16:05.655" v="29" actId="1076"/>
          <ac:spMkLst>
            <pc:docMk/>
            <pc:sldMk cId="3722227932" sldId="290"/>
            <ac:spMk id="46" creationId="{00000000-0000-0000-0000-000000000000}"/>
          </ac:spMkLst>
        </pc:spChg>
        <pc:grpChg chg="add mod">
          <ac:chgData name="英雄 服部" userId="3b8e43c138d13785" providerId="LiveId" clId="{4E983DED-22F5-4088-9C00-F5A07A2CC154}" dt="2024-04-26T02:16:05.655" v="29" actId="1076"/>
          <ac:grpSpMkLst>
            <pc:docMk/>
            <pc:sldMk cId="3722227932" sldId="290"/>
            <ac:grpSpMk id="10" creationId="{00000000-0000-0000-0000-000000000000}"/>
          </ac:grpSpMkLst>
        </pc:grpChg>
        <pc:graphicFrameChg chg="mod">
          <ac:chgData name="英雄 服部" userId="3b8e43c138d13785" providerId="LiveId" clId="{4E983DED-22F5-4088-9C00-F5A07A2CC154}" dt="2024-04-26T02:15:58.757" v="28"/>
          <ac:graphicFrameMkLst>
            <pc:docMk/>
            <pc:sldMk cId="3722227932" sldId="290"/>
            <ac:graphicFrameMk id="39" creationId="{00000000-0000-0000-0000-000000000000}"/>
          </ac:graphicFrameMkLst>
        </pc:graphicFrameChg>
        <pc:picChg chg="add del mod">
          <ac:chgData name="英雄 服部" userId="3b8e43c138d13785" providerId="LiveId" clId="{4E983DED-22F5-4088-9C00-F5A07A2CC154}" dt="2024-04-26T02:15:47.477" v="27" actId="478"/>
          <ac:picMkLst>
            <pc:docMk/>
            <pc:sldMk cId="3722227932" sldId="290"/>
            <ac:picMk id="26" creationId="{295E42EE-147C-89EF-3762-5A49A424110A}"/>
          </ac:picMkLst>
        </pc:picChg>
        <pc:picChg chg="mod">
          <ac:chgData name="英雄 服部" userId="3b8e43c138d13785" providerId="LiveId" clId="{4E983DED-22F5-4088-9C00-F5A07A2CC154}" dt="2024-04-26T02:16:17.886" v="33" actId="1076"/>
          <ac:picMkLst>
            <pc:docMk/>
            <pc:sldMk cId="3722227932" sldId="290"/>
            <ac:picMk id="37" creationId="{6CC0B8E0-C7EC-08E6-E7D4-864264BCA685}"/>
          </ac:picMkLst>
        </pc:picChg>
      </pc:sldChg>
      <pc:sldChg chg="addSp delSp modSp mod">
        <pc:chgData name="英雄 服部" userId="3b8e43c138d13785" providerId="LiveId" clId="{4E983DED-22F5-4088-9C00-F5A07A2CC154}" dt="2024-04-26T06:37:46.616" v="3704" actId="1076"/>
        <pc:sldMkLst>
          <pc:docMk/>
          <pc:sldMk cId="1775049316" sldId="291"/>
        </pc:sldMkLst>
        <pc:spChg chg="mod">
          <ac:chgData name="英雄 服部" userId="3b8e43c138d13785" providerId="LiveId" clId="{4E983DED-22F5-4088-9C00-F5A07A2CC154}" dt="2024-04-26T06:35:01.431" v="3686" actId="1076"/>
          <ac:spMkLst>
            <pc:docMk/>
            <pc:sldMk cId="1775049316" sldId="291"/>
            <ac:spMk id="3" creationId="{E5A6EFEC-1BFA-433A-B989-B6205F5A725A}"/>
          </ac:spMkLst>
        </pc:spChg>
        <pc:spChg chg="add mod">
          <ac:chgData name="英雄 服部" userId="3b8e43c138d13785" providerId="LiveId" clId="{4E983DED-22F5-4088-9C00-F5A07A2CC154}" dt="2024-04-26T06:19:07.792" v="3556" actId="14100"/>
          <ac:spMkLst>
            <pc:docMk/>
            <pc:sldMk cId="1775049316" sldId="291"/>
            <ac:spMk id="8" creationId="{57A38784-7761-B8DA-8EE2-DAB09F343DDE}"/>
          </ac:spMkLst>
        </pc:spChg>
        <pc:spChg chg="add mod">
          <ac:chgData name="英雄 服部" userId="3b8e43c138d13785" providerId="LiveId" clId="{4E983DED-22F5-4088-9C00-F5A07A2CC154}" dt="2024-04-26T06:19:23.731" v="3557"/>
          <ac:spMkLst>
            <pc:docMk/>
            <pc:sldMk cId="1775049316" sldId="291"/>
            <ac:spMk id="9" creationId="{9824B2EB-4420-CAAA-B276-401615B7B409}"/>
          </ac:spMkLst>
        </pc:spChg>
        <pc:spChg chg="del mod">
          <ac:chgData name="英雄 服部" userId="3b8e43c138d13785" providerId="LiveId" clId="{4E983DED-22F5-4088-9C00-F5A07A2CC154}" dt="2024-04-26T06:17:57.956" v="3505" actId="478"/>
          <ac:spMkLst>
            <pc:docMk/>
            <pc:sldMk cId="1775049316" sldId="291"/>
            <ac:spMk id="22" creationId="{CF7AFEAD-2EBA-442C-BCA1-CEB99984DE21}"/>
          </ac:spMkLst>
        </pc:spChg>
        <pc:spChg chg="mod">
          <ac:chgData name="英雄 服部" userId="3b8e43c138d13785" providerId="LiveId" clId="{4E983DED-22F5-4088-9C00-F5A07A2CC154}" dt="2024-04-26T06:15:54.387" v="3500" actId="1076"/>
          <ac:spMkLst>
            <pc:docMk/>
            <pc:sldMk cId="1775049316" sldId="291"/>
            <ac:spMk id="24" creationId="{CC430A1D-0AEB-4FA2-AA4D-0A71371E7127}"/>
          </ac:spMkLst>
        </pc:spChg>
        <pc:spChg chg="mod">
          <ac:chgData name="英雄 服部" userId="3b8e43c138d13785" providerId="LiveId" clId="{4E983DED-22F5-4088-9C00-F5A07A2CC154}" dt="2024-04-26T06:17:16.063" v="3504" actId="20577"/>
          <ac:spMkLst>
            <pc:docMk/>
            <pc:sldMk cId="1775049316" sldId="291"/>
            <ac:spMk id="36" creationId="{28767862-5124-4FD0-B4BE-30D1669AB91C}"/>
          </ac:spMkLst>
        </pc:spChg>
        <pc:picChg chg="del">
          <ac:chgData name="英雄 服部" userId="3b8e43c138d13785" providerId="LiveId" clId="{4E983DED-22F5-4088-9C00-F5A07A2CC154}" dt="2024-04-26T06:13:46.994" v="3483" actId="478"/>
          <ac:picMkLst>
            <pc:docMk/>
            <pc:sldMk cId="1775049316" sldId="291"/>
            <ac:picMk id="2" creationId="{08A089AE-F96C-7F3A-C959-C2D1DD9E5DD6}"/>
          </ac:picMkLst>
        </pc:picChg>
        <pc:picChg chg="add del mod ord modCrop">
          <ac:chgData name="英雄 服部" userId="3b8e43c138d13785" providerId="LiveId" clId="{4E983DED-22F5-4088-9C00-F5A07A2CC154}" dt="2024-04-26T06:15:50.428" v="3499" actId="478"/>
          <ac:picMkLst>
            <pc:docMk/>
            <pc:sldMk cId="1775049316" sldId="291"/>
            <ac:picMk id="4" creationId="{95E1CFE8-3D69-8CE3-88E3-C9E8EABBDF58}"/>
          </ac:picMkLst>
        </pc:picChg>
        <pc:picChg chg="add del mod ord modCrop">
          <ac:chgData name="英雄 服部" userId="3b8e43c138d13785" providerId="LiveId" clId="{4E983DED-22F5-4088-9C00-F5A07A2CC154}" dt="2024-04-26T06:37:26.182" v="3701" actId="478"/>
          <ac:picMkLst>
            <pc:docMk/>
            <pc:sldMk cId="1775049316" sldId="291"/>
            <ac:picMk id="7" creationId="{5C32125D-DF45-B767-446D-D4A315E3C46F}"/>
          </ac:picMkLst>
        </pc:picChg>
        <pc:picChg chg="add mod ord modCrop">
          <ac:chgData name="英雄 服部" userId="3b8e43c138d13785" providerId="LiveId" clId="{4E983DED-22F5-4088-9C00-F5A07A2CC154}" dt="2024-04-26T06:37:46.616" v="3704" actId="1076"/>
          <ac:picMkLst>
            <pc:docMk/>
            <pc:sldMk cId="1775049316" sldId="291"/>
            <ac:picMk id="11" creationId="{42951A66-FDEA-9A83-A026-E04EE3069BDD}"/>
          </ac:picMkLst>
        </pc:picChg>
        <pc:picChg chg="mod">
          <ac:chgData name="英雄 服部" userId="3b8e43c138d13785" providerId="LiveId" clId="{4E983DED-22F5-4088-9C00-F5A07A2CC154}" dt="2024-04-26T06:27:14.182" v="3664" actId="1076"/>
          <ac:picMkLst>
            <pc:docMk/>
            <pc:sldMk cId="1775049316" sldId="291"/>
            <ac:picMk id="12" creationId="{6EED5F28-9D59-9395-D7DF-58316837248E}"/>
          </ac:picMkLst>
        </pc:picChg>
      </pc:sldChg>
      <pc:sldChg chg="addSp delSp modSp mod">
        <pc:chgData name="英雄 服部" userId="3b8e43c138d13785" providerId="LiveId" clId="{4E983DED-22F5-4088-9C00-F5A07A2CC154}" dt="2024-04-26T07:00:53.556" v="3739" actId="207"/>
        <pc:sldMkLst>
          <pc:docMk/>
          <pc:sldMk cId="0" sldId="292"/>
        </pc:sldMkLst>
        <pc:spChg chg="add mod">
          <ac:chgData name="英雄 服部" userId="3b8e43c138d13785" providerId="LiveId" clId="{4E983DED-22F5-4088-9C00-F5A07A2CC154}" dt="2024-04-26T03:42:51.632" v="339"/>
          <ac:spMkLst>
            <pc:docMk/>
            <pc:sldMk cId="0" sldId="292"/>
            <ac:spMk id="4" creationId="{5258F2CC-83AC-6305-4621-EEEA910345A2}"/>
          </ac:spMkLst>
        </pc:spChg>
        <pc:spChg chg="mod">
          <ac:chgData name="英雄 服部" userId="3b8e43c138d13785" providerId="LiveId" clId="{4E983DED-22F5-4088-9C00-F5A07A2CC154}" dt="2024-04-26T03:44:06.124" v="361" actId="20577"/>
          <ac:spMkLst>
            <pc:docMk/>
            <pc:sldMk cId="0" sldId="292"/>
            <ac:spMk id="14" creationId="{00000000-0000-0000-0000-000000000000}"/>
          </ac:spMkLst>
        </pc:spChg>
        <pc:spChg chg="del">
          <ac:chgData name="英雄 服部" userId="3b8e43c138d13785" providerId="LiveId" clId="{4E983DED-22F5-4088-9C00-F5A07A2CC154}" dt="2024-04-26T03:42:50.524" v="338" actId="478"/>
          <ac:spMkLst>
            <pc:docMk/>
            <pc:sldMk cId="0" sldId="292"/>
            <ac:spMk id="19" creationId="{00000000-0000-0000-0000-000000000000}"/>
          </ac:spMkLst>
        </pc:spChg>
        <pc:spChg chg="mod">
          <ac:chgData name="英雄 服部" userId="3b8e43c138d13785" providerId="LiveId" clId="{4E983DED-22F5-4088-9C00-F5A07A2CC154}" dt="2024-04-26T07:00:53.556" v="3739" actId="207"/>
          <ac:spMkLst>
            <pc:docMk/>
            <pc:sldMk cId="0" sldId="292"/>
            <ac:spMk id="24" creationId="{00000000-0000-0000-0000-000000000000}"/>
          </ac:spMkLst>
        </pc:spChg>
        <pc:spChg chg="mod">
          <ac:chgData name="英雄 服部" userId="3b8e43c138d13785" providerId="LiveId" clId="{4E983DED-22F5-4088-9C00-F5A07A2CC154}" dt="2024-04-26T06:42:38.592" v="3713" actId="20577"/>
          <ac:spMkLst>
            <pc:docMk/>
            <pc:sldMk cId="0" sldId="292"/>
            <ac:spMk id="27" creationId="{00000000-0000-0000-0000-000000000000}"/>
          </ac:spMkLst>
        </pc:spChg>
        <pc:spChg chg="mod">
          <ac:chgData name="英雄 服部" userId="3b8e43c138d13785" providerId="LiveId" clId="{4E983DED-22F5-4088-9C00-F5A07A2CC154}" dt="2024-04-26T06:42:44.249" v="3718"/>
          <ac:spMkLst>
            <pc:docMk/>
            <pc:sldMk cId="0" sldId="292"/>
            <ac:spMk id="29" creationId="{00000000-0000-0000-0000-000000000000}"/>
          </ac:spMkLst>
        </pc:spChg>
        <pc:picChg chg="add del">
          <ac:chgData name="英雄 服部" userId="3b8e43c138d13785" providerId="LiveId" clId="{4E983DED-22F5-4088-9C00-F5A07A2CC154}" dt="2024-04-26T07:00:27.613" v="3738" actId="478"/>
          <ac:picMkLst>
            <pc:docMk/>
            <pc:sldMk cId="0" sldId="292"/>
            <ac:picMk id="2" creationId="{AF445DC6-AE38-0B6B-DB59-3F0AA998A303}"/>
          </ac:picMkLst>
        </pc:picChg>
        <pc:picChg chg="add del mod ord modCrop">
          <ac:chgData name="英雄 服部" userId="3b8e43c138d13785" providerId="LiveId" clId="{4E983DED-22F5-4088-9C00-F5A07A2CC154}" dt="2024-04-26T06:49:31.932" v="3735" actId="478"/>
          <ac:picMkLst>
            <pc:docMk/>
            <pc:sldMk cId="0" sldId="292"/>
            <ac:picMk id="7" creationId="{CEDB2E21-E9AF-0171-E552-7EF259A0DAD2}"/>
          </ac:picMkLst>
        </pc:picChg>
        <pc:picChg chg="add mod ord">
          <ac:chgData name="英雄 服部" userId="3b8e43c138d13785" providerId="LiveId" clId="{4E983DED-22F5-4088-9C00-F5A07A2CC154}" dt="2024-04-26T07:00:26.086" v="3737" actId="167"/>
          <ac:picMkLst>
            <pc:docMk/>
            <pc:sldMk cId="0" sldId="292"/>
            <ac:picMk id="8" creationId="{54A52837-10A1-4F50-C2AF-0CA83E031427}"/>
          </ac:picMkLst>
        </pc:picChg>
      </pc:sldChg>
      <pc:sldChg chg="addSp delSp modSp mod">
        <pc:chgData name="英雄 服部" userId="3b8e43c138d13785" providerId="LiveId" clId="{4E983DED-22F5-4088-9C00-F5A07A2CC154}" dt="2024-04-26T03:37:58.487" v="315" actId="1076"/>
        <pc:sldMkLst>
          <pc:docMk/>
          <pc:sldMk cId="3360871822" sldId="294"/>
        </pc:sldMkLst>
        <pc:spChg chg="del">
          <ac:chgData name="英雄 服部" userId="3b8e43c138d13785" providerId="LiveId" clId="{4E983DED-22F5-4088-9C00-F5A07A2CC154}" dt="2024-04-26T03:27:20.379" v="142" actId="478"/>
          <ac:spMkLst>
            <pc:docMk/>
            <pc:sldMk cId="3360871822" sldId="294"/>
            <ac:spMk id="2" creationId="{00000000-0000-0000-0000-000000000000}"/>
          </ac:spMkLst>
        </pc:spChg>
        <pc:spChg chg="add del mod">
          <ac:chgData name="英雄 服部" userId="3b8e43c138d13785" providerId="LiveId" clId="{4E983DED-22F5-4088-9C00-F5A07A2CC154}" dt="2024-04-26T03:24:55.458" v="114" actId="478"/>
          <ac:spMkLst>
            <pc:docMk/>
            <pc:sldMk cId="3360871822" sldId="294"/>
            <ac:spMk id="4" creationId="{D0D253E2-9E1B-412D-A214-A35456CC3F20}"/>
          </ac:spMkLst>
        </pc:spChg>
        <pc:spChg chg="add mod">
          <ac:chgData name="英雄 服部" userId="3b8e43c138d13785" providerId="LiveId" clId="{4E983DED-22F5-4088-9C00-F5A07A2CC154}" dt="2024-04-26T03:36:05.647" v="301" actId="1076"/>
          <ac:spMkLst>
            <pc:docMk/>
            <pc:sldMk cId="3360871822" sldId="294"/>
            <ac:spMk id="5" creationId="{048F2EA9-3595-407B-9C29-6F9DCE45EF76}"/>
          </ac:spMkLst>
        </pc:spChg>
        <pc:spChg chg="add mod">
          <ac:chgData name="英雄 服部" userId="3b8e43c138d13785" providerId="LiveId" clId="{4E983DED-22F5-4088-9C00-F5A07A2CC154}" dt="2024-04-26T03:37:48.664" v="314" actId="1076"/>
          <ac:spMkLst>
            <pc:docMk/>
            <pc:sldMk cId="3360871822" sldId="294"/>
            <ac:spMk id="6" creationId="{A9CF9DD3-E1D5-453C-BFB9-DDC9E1FFAA03}"/>
          </ac:spMkLst>
        </pc:spChg>
        <pc:spChg chg="add mod">
          <ac:chgData name="英雄 服部" userId="3b8e43c138d13785" providerId="LiveId" clId="{4E983DED-22F5-4088-9C00-F5A07A2CC154}" dt="2024-04-26T03:37:48.664" v="314" actId="1076"/>
          <ac:spMkLst>
            <pc:docMk/>
            <pc:sldMk cId="3360871822" sldId="294"/>
            <ac:spMk id="7" creationId="{64129902-F498-4894-A714-6AA3B76FB3A9}"/>
          </ac:spMkLst>
        </pc:spChg>
        <pc:spChg chg="add mod">
          <ac:chgData name="英雄 服部" userId="3b8e43c138d13785" providerId="LiveId" clId="{4E983DED-22F5-4088-9C00-F5A07A2CC154}" dt="2024-04-26T03:37:58.487" v="315" actId="1076"/>
          <ac:spMkLst>
            <pc:docMk/>
            <pc:sldMk cId="3360871822" sldId="294"/>
            <ac:spMk id="8" creationId="{43B20488-20B3-4F60-B551-1516A3B5806F}"/>
          </ac:spMkLst>
        </pc:spChg>
        <pc:spChg chg="add mod">
          <ac:chgData name="英雄 服部" userId="3b8e43c138d13785" providerId="LiveId" clId="{4E983DED-22F5-4088-9C00-F5A07A2CC154}" dt="2024-04-26T03:37:24.074" v="310" actId="1076"/>
          <ac:spMkLst>
            <pc:docMk/>
            <pc:sldMk cId="3360871822" sldId="294"/>
            <ac:spMk id="9" creationId="{4732C8D9-11F8-4050-B9D3-2AC82E439908}"/>
          </ac:spMkLst>
        </pc:spChg>
        <pc:spChg chg="add mod">
          <ac:chgData name="英雄 服部" userId="3b8e43c138d13785" providerId="LiveId" clId="{4E983DED-22F5-4088-9C00-F5A07A2CC154}" dt="2024-04-26T03:35:59.426" v="300" actId="1076"/>
          <ac:spMkLst>
            <pc:docMk/>
            <pc:sldMk cId="3360871822" sldId="294"/>
            <ac:spMk id="11" creationId="{10819FF9-EDFB-4F21-A7A2-08899F946B05}"/>
          </ac:spMkLst>
        </pc:spChg>
        <pc:spChg chg="add mod">
          <ac:chgData name="英雄 服部" userId="3b8e43c138d13785" providerId="LiveId" clId="{4E983DED-22F5-4088-9C00-F5A07A2CC154}" dt="2024-04-26T03:32:41.834" v="159" actId="2711"/>
          <ac:spMkLst>
            <pc:docMk/>
            <pc:sldMk cId="3360871822" sldId="294"/>
            <ac:spMk id="13" creationId="{BEAFA8C2-AEC2-480F-0FB5-FD9C96200BBA}"/>
          </ac:spMkLst>
        </pc:spChg>
        <pc:spChg chg="del mod">
          <ac:chgData name="英雄 服部" userId="3b8e43c138d13785" providerId="LiveId" clId="{4E983DED-22F5-4088-9C00-F5A07A2CC154}" dt="2024-04-26T03:21:46.297" v="74" actId="478"/>
          <ac:spMkLst>
            <pc:docMk/>
            <pc:sldMk cId="3360871822" sldId="294"/>
            <ac:spMk id="15" creationId="{A8735753-19B4-4482-90E7-A9FDDE0B0E8A}"/>
          </ac:spMkLst>
        </pc:spChg>
        <pc:spChg chg="del">
          <ac:chgData name="英雄 服部" userId="3b8e43c138d13785" providerId="LiveId" clId="{4E983DED-22F5-4088-9C00-F5A07A2CC154}" dt="2024-04-26T03:21:51.487" v="75" actId="478"/>
          <ac:spMkLst>
            <pc:docMk/>
            <pc:sldMk cId="3360871822" sldId="294"/>
            <ac:spMk id="17" creationId="{7BCF285D-B96D-476F-A9B2-3BB9E8403D4E}"/>
          </ac:spMkLst>
        </pc:spChg>
        <pc:spChg chg="add mod">
          <ac:chgData name="英雄 服部" userId="3b8e43c138d13785" providerId="LiveId" clId="{4E983DED-22F5-4088-9C00-F5A07A2CC154}" dt="2024-04-26T03:32:41.834" v="159" actId="2711"/>
          <ac:spMkLst>
            <pc:docMk/>
            <pc:sldMk cId="3360871822" sldId="294"/>
            <ac:spMk id="18" creationId="{E0888C54-0A83-4CDF-BAB7-A3049D0F1611}"/>
          </ac:spMkLst>
        </pc:spChg>
        <pc:spChg chg="del">
          <ac:chgData name="英雄 服部" userId="3b8e43c138d13785" providerId="LiveId" clId="{4E983DED-22F5-4088-9C00-F5A07A2CC154}" dt="2024-04-26T03:27:18.397" v="141" actId="478"/>
          <ac:spMkLst>
            <pc:docMk/>
            <pc:sldMk cId="3360871822" sldId="294"/>
            <ac:spMk id="19" creationId="{00000000-0000-0000-0000-000000000000}"/>
          </ac:spMkLst>
        </pc:spChg>
        <pc:spChg chg="del">
          <ac:chgData name="英雄 服部" userId="3b8e43c138d13785" providerId="LiveId" clId="{4E983DED-22F5-4088-9C00-F5A07A2CC154}" dt="2024-04-26T03:22:06.822" v="80" actId="478"/>
          <ac:spMkLst>
            <pc:docMk/>
            <pc:sldMk cId="3360871822" sldId="294"/>
            <ac:spMk id="20" creationId="{4D43A95D-AEC7-4BA9-A0DD-BAE6BABFD7B5}"/>
          </ac:spMkLst>
        </pc:spChg>
        <pc:spChg chg="add mod">
          <ac:chgData name="英雄 服部" userId="3b8e43c138d13785" providerId="LiveId" clId="{4E983DED-22F5-4088-9C00-F5A07A2CC154}" dt="2024-04-26T03:32:41.834" v="159" actId="2711"/>
          <ac:spMkLst>
            <pc:docMk/>
            <pc:sldMk cId="3360871822" sldId="294"/>
            <ac:spMk id="21" creationId="{CC5429DB-B3AD-4241-9A57-9420550AC37D}"/>
          </ac:spMkLst>
        </pc:spChg>
        <pc:spChg chg="del">
          <ac:chgData name="英雄 服部" userId="3b8e43c138d13785" providerId="LiveId" clId="{4E983DED-22F5-4088-9C00-F5A07A2CC154}" dt="2024-04-26T03:22:00.565" v="78" actId="478"/>
          <ac:spMkLst>
            <pc:docMk/>
            <pc:sldMk cId="3360871822" sldId="294"/>
            <ac:spMk id="22" creationId="{EEE4AB64-D7F5-40D1-98D0-E45001ABE1EA}"/>
          </ac:spMkLst>
        </pc:spChg>
        <pc:spChg chg="del">
          <ac:chgData name="英雄 服部" userId="3b8e43c138d13785" providerId="LiveId" clId="{4E983DED-22F5-4088-9C00-F5A07A2CC154}" dt="2024-04-26T03:22:06.822" v="80" actId="478"/>
          <ac:spMkLst>
            <pc:docMk/>
            <pc:sldMk cId="3360871822" sldId="294"/>
            <ac:spMk id="23" creationId="{C3AF4768-C15F-4970-B4E8-A55003968006}"/>
          </ac:spMkLst>
        </pc:spChg>
        <pc:spChg chg="del">
          <ac:chgData name="英雄 服部" userId="3b8e43c138d13785" providerId="LiveId" clId="{4E983DED-22F5-4088-9C00-F5A07A2CC154}" dt="2024-04-26T03:22:06.822" v="80" actId="478"/>
          <ac:spMkLst>
            <pc:docMk/>
            <pc:sldMk cId="3360871822" sldId="294"/>
            <ac:spMk id="24" creationId="{ECE8B710-77E0-4FCB-81BE-7961F075CF75}"/>
          </ac:spMkLst>
        </pc:spChg>
        <pc:spChg chg="del">
          <ac:chgData name="英雄 服部" userId="3b8e43c138d13785" providerId="LiveId" clId="{4E983DED-22F5-4088-9C00-F5A07A2CC154}" dt="2024-04-26T03:22:00.565" v="78" actId="478"/>
          <ac:spMkLst>
            <pc:docMk/>
            <pc:sldMk cId="3360871822" sldId="294"/>
            <ac:spMk id="25" creationId="{39929363-37E6-460D-9BEA-5354BDBB8282}"/>
          </ac:spMkLst>
        </pc:spChg>
        <pc:spChg chg="del">
          <ac:chgData name="英雄 服部" userId="3b8e43c138d13785" providerId="LiveId" clId="{4E983DED-22F5-4088-9C00-F5A07A2CC154}" dt="2024-04-26T03:22:00.565" v="78" actId="478"/>
          <ac:spMkLst>
            <pc:docMk/>
            <pc:sldMk cId="3360871822" sldId="294"/>
            <ac:spMk id="26" creationId="{4B16943B-31B0-40FB-8E9A-53C232B47A50}"/>
          </ac:spMkLst>
        </pc:spChg>
        <pc:spChg chg="add mod">
          <ac:chgData name="英雄 服部" userId="3b8e43c138d13785" providerId="LiveId" clId="{4E983DED-22F5-4088-9C00-F5A07A2CC154}" dt="2024-04-26T03:26:02.657" v="130" actId="1076"/>
          <ac:spMkLst>
            <pc:docMk/>
            <pc:sldMk cId="3360871822" sldId="294"/>
            <ac:spMk id="31" creationId="{B6572C76-45C5-4199-BDC8-14F15DEBB402}"/>
          </ac:spMkLst>
        </pc:spChg>
        <pc:spChg chg="add mod ord">
          <ac:chgData name="英雄 服部" userId="3b8e43c138d13785" providerId="LiveId" clId="{4E983DED-22F5-4088-9C00-F5A07A2CC154}" dt="2024-04-26T03:30:55.575" v="154" actId="207"/>
          <ac:spMkLst>
            <pc:docMk/>
            <pc:sldMk cId="3360871822" sldId="294"/>
            <ac:spMk id="32" creationId="{8C38D779-408F-CF23-30E4-DCBD479D9509}"/>
          </ac:spMkLst>
        </pc:spChg>
        <pc:spChg chg="add mod ord">
          <ac:chgData name="英雄 服部" userId="3b8e43c138d13785" providerId="LiveId" clId="{4E983DED-22F5-4088-9C00-F5A07A2CC154}" dt="2024-04-26T03:31:11.715" v="158" actId="14100"/>
          <ac:spMkLst>
            <pc:docMk/>
            <pc:sldMk cId="3360871822" sldId="294"/>
            <ac:spMk id="33" creationId="{C23B3B02-DCA0-F2CC-5A3A-24EAF85CA75E}"/>
          </ac:spMkLst>
        </pc:spChg>
        <pc:spChg chg="del">
          <ac:chgData name="英雄 服部" userId="3b8e43c138d13785" providerId="LiveId" clId="{4E983DED-22F5-4088-9C00-F5A07A2CC154}" dt="2024-04-26T03:22:00.565" v="78" actId="478"/>
          <ac:spMkLst>
            <pc:docMk/>
            <pc:sldMk cId="3360871822" sldId="294"/>
            <ac:spMk id="35" creationId="{543C512D-C449-4AA0-B336-E712667DAA51}"/>
          </ac:spMkLst>
        </pc:spChg>
        <pc:spChg chg="del">
          <ac:chgData name="英雄 服部" userId="3b8e43c138d13785" providerId="LiveId" clId="{4E983DED-22F5-4088-9C00-F5A07A2CC154}" dt="2024-04-26T03:22:06.822" v="80" actId="478"/>
          <ac:spMkLst>
            <pc:docMk/>
            <pc:sldMk cId="3360871822" sldId="294"/>
            <ac:spMk id="36" creationId="{8EDBA900-CEF2-40F3-9D2C-FC4EDA5BCD0E}"/>
          </ac:spMkLst>
        </pc:spChg>
        <pc:spChg chg="add mod">
          <ac:chgData name="英雄 服部" userId="3b8e43c138d13785" providerId="LiveId" clId="{4E983DED-22F5-4088-9C00-F5A07A2CC154}" dt="2024-04-26T03:35:45.351" v="299" actId="1076"/>
          <ac:spMkLst>
            <pc:docMk/>
            <pc:sldMk cId="3360871822" sldId="294"/>
            <ac:spMk id="37" creationId="{8D567D8F-87C2-7918-4DBC-54C29E5B16AB}"/>
          </ac:spMkLst>
        </pc:spChg>
        <pc:spChg chg="del mod">
          <ac:chgData name="英雄 服部" userId="3b8e43c138d13785" providerId="LiveId" clId="{4E983DED-22F5-4088-9C00-F5A07A2CC154}" dt="2024-04-26T03:22:06.822" v="80" actId="478"/>
          <ac:spMkLst>
            <pc:docMk/>
            <pc:sldMk cId="3360871822" sldId="294"/>
            <ac:spMk id="38" creationId="{E97735C9-0D55-4135-B9F3-5480E8AD4FCA}"/>
          </ac:spMkLst>
        </pc:spChg>
        <pc:spChg chg="del">
          <ac:chgData name="英雄 服部" userId="3b8e43c138d13785" providerId="LiveId" clId="{4E983DED-22F5-4088-9C00-F5A07A2CC154}" dt="2024-04-26T03:21:53.430" v="76" actId="478"/>
          <ac:spMkLst>
            <pc:docMk/>
            <pc:sldMk cId="3360871822" sldId="294"/>
            <ac:spMk id="40" creationId="{E976306E-D07B-478E-A841-75EFDF685817}"/>
          </ac:spMkLst>
        </pc:spChg>
        <pc:spChg chg="del">
          <ac:chgData name="英雄 服部" userId="3b8e43c138d13785" providerId="LiveId" clId="{4E983DED-22F5-4088-9C00-F5A07A2CC154}" dt="2024-04-26T03:22:00.565" v="78" actId="478"/>
          <ac:spMkLst>
            <pc:docMk/>
            <pc:sldMk cId="3360871822" sldId="294"/>
            <ac:spMk id="41" creationId="{BF50F979-6D86-44DE-9CA7-B2856B83A0D0}"/>
          </ac:spMkLst>
        </pc:spChg>
        <pc:spChg chg="del">
          <ac:chgData name="英雄 服部" userId="3b8e43c138d13785" providerId="LiveId" clId="{4E983DED-22F5-4088-9C00-F5A07A2CC154}" dt="2024-04-26T03:22:00.565" v="78" actId="478"/>
          <ac:spMkLst>
            <pc:docMk/>
            <pc:sldMk cId="3360871822" sldId="294"/>
            <ac:spMk id="42" creationId="{A7420E70-7468-4E35-97A5-B803B023BA4C}"/>
          </ac:spMkLst>
        </pc:spChg>
        <pc:spChg chg="del">
          <ac:chgData name="英雄 服部" userId="3b8e43c138d13785" providerId="LiveId" clId="{4E983DED-22F5-4088-9C00-F5A07A2CC154}" dt="2024-04-26T03:22:09.904" v="81" actId="478"/>
          <ac:spMkLst>
            <pc:docMk/>
            <pc:sldMk cId="3360871822" sldId="294"/>
            <ac:spMk id="43" creationId="{C01F9DCD-1BA7-4B0A-906B-6AE1A1482693}"/>
          </ac:spMkLst>
        </pc:spChg>
        <pc:spChg chg="del">
          <ac:chgData name="英雄 服部" userId="3b8e43c138d13785" providerId="LiveId" clId="{4E983DED-22F5-4088-9C00-F5A07A2CC154}" dt="2024-04-26T03:22:06.822" v="80" actId="478"/>
          <ac:spMkLst>
            <pc:docMk/>
            <pc:sldMk cId="3360871822" sldId="294"/>
            <ac:spMk id="46" creationId="{C3E325D8-90C4-4D8F-8E45-82A076F2066A}"/>
          </ac:spMkLst>
        </pc:spChg>
        <pc:picChg chg="add mod">
          <ac:chgData name="英雄 服部" userId="3b8e43c138d13785" providerId="LiveId" clId="{4E983DED-22F5-4088-9C00-F5A07A2CC154}" dt="2024-04-26T03:36:22.670" v="305" actId="1076"/>
          <ac:picMkLst>
            <pc:docMk/>
            <pc:sldMk cId="3360871822" sldId="294"/>
            <ac:picMk id="3" creationId="{46F08D1F-AC68-E897-F35B-F6E5DAA1608F}"/>
          </ac:picMkLst>
        </pc:picChg>
        <pc:picChg chg="add mod">
          <ac:chgData name="英雄 服部" userId="3b8e43c138d13785" providerId="LiveId" clId="{4E983DED-22F5-4088-9C00-F5A07A2CC154}" dt="2024-04-26T03:33:43.100" v="165" actId="1076"/>
          <ac:picMkLst>
            <pc:docMk/>
            <pc:sldMk cId="3360871822" sldId="294"/>
            <ac:picMk id="10" creationId="{C6FE13FB-9C0E-CEA9-0466-4E8B1F539764}"/>
          </ac:picMkLst>
        </pc:picChg>
        <pc:picChg chg="add mod">
          <ac:chgData name="英雄 服部" userId="3b8e43c138d13785" providerId="LiveId" clId="{4E983DED-22F5-4088-9C00-F5A07A2CC154}" dt="2024-04-26T03:36:22.670" v="305" actId="1076"/>
          <ac:picMkLst>
            <pc:docMk/>
            <pc:sldMk cId="3360871822" sldId="294"/>
            <ac:picMk id="12" creationId="{F4E666A7-1FB5-789B-6BD6-E63B390CC2FD}"/>
          </ac:picMkLst>
        </pc:picChg>
        <pc:picChg chg="del">
          <ac:chgData name="英雄 服部" userId="3b8e43c138d13785" providerId="LiveId" clId="{4E983DED-22F5-4088-9C00-F5A07A2CC154}" dt="2024-04-26T03:21:44.317" v="73" actId="478"/>
          <ac:picMkLst>
            <pc:docMk/>
            <pc:sldMk cId="3360871822" sldId="294"/>
            <ac:picMk id="14" creationId="{1D8BBAD9-0B44-457F-BE61-D4359C754665}"/>
          </ac:picMkLst>
        </pc:picChg>
        <pc:picChg chg="add mod">
          <ac:chgData name="英雄 服部" userId="3b8e43c138d13785" providerId="LiveId" clId="{4E983DED-22F5-4088-9C00-F5A07A2CC154}" dt="2024-04-26T03:25:08.658" v="116" actId="1076"/>
          <ac:picMkLst>
            <pc:docMk/>
            <pc:sldMk cId="3360871822" sldId="294"/>
            <ac:picMk id="27" creationId="{E3432E17-E815-63E6-D9B9-566AF9A6AA89}"/>
          </ac:picMkLst>
        </pc:picChg>
        <pc:picChg chg="add mod">
          <ac:chgData name="英雄 服部" userId="3b8e43c138d13785" providerId="LiveId" clId="{4E983DED-22F5-4088-9C00-F5A07A2CC154}" dt="2024-04-26T03:25:08.658" v="116" actId="1076"/>
          <ac:picMkLst>
            <pc:docMk/>
            <pc:sldMk cId="3360871822" sldId="294"/>
            <ac:picMk id="28" creationId="{8917397A-9302-ABDB-0F16-D6764C4F2355}"/>
          </ac:picMkLst>
        </pc:picChg>
        <pc:picChg chg="add mod">
          <ac:chgData name="英雄 服部" userId="3b8e43c138d13785" providerId="LiveId" clId="{4E983DED-22F5-4088-9C00-F5A07A2CC154}" dt="2024-04-26T03:36:29.623" v="306" actId="1076"/>
          <ac:picMkLst>
            <pc:docMk/>
            <pc:sldMk cId="3360871822" sldId="294"/>
            <ac:picMk id="29" creationId="{4AF4DE88-BED1-41D6-A3ED-AA3A8757F952}"/>
          </ac:picMkLst>
        </pc:picChg>
        <pc:picChg chg="add mod">
          <ac:chgData name="英雄 服部" userId="3b8e43c138d13785" providerId="LiveId" clId="{4E983DED-22F5-4088-9C00-F5A07A2CC154}" dt="2024-04-26T03:25:08.658" v="116" actId="1076"/>
          <ac:picMkLst>
            <pc:docMk/>
            <pc:sldMk cId="3360871822" sldId="294"/>
            <ac:picMk id="30" creationId="{2B3E3FDB-E6CC-4F76-B749-1CE11FCF84F4}"/>
          </ac:picMkLst>
        </pc:picChg>
        <pc:picChg chg="del">
          <ac:chgData name="英雄 服部" userId="3b8e43c138d13785" providerId="LiveId" clId="{4E983DED-22F5-4088-9C00-F5A07A2CC154}" dt="2024-04-26T03:21:54.400" v="77" actId="478"/>
          <ac:picMkLst>
            <pc:docMk/>
            <pc:sldMk cId="3360871822" sldId="294"/>
            <ac:picMk id="34" creationId="{6BD9D744-72BA-42D9-ADFE-114BB5705144}"/>
          </ac:picMkLst>
        </pc:picChg>
        <pc:picChg chg="del">
          <ac:chgData name="英雄 服部" userId="3b8e43c138d13785" providerId="LiveId" clId="{4E983DED-22F5-4088-9C00-F5A07A2CC154}" dt="2024-04-26T03:22:09.904" v="81" actId="478"/>
          <ac:picMkLst>
            <pc:docMk/>
            <pc:sldMk cId="3360871822" sldId="294"/>
            <ac:picMk id="44" creationId="{DAD19102-A8AB-4EA3-AB95-6454877A0C7E}"/>
          </ac:picMkLst>
        </pc:picChg>
        <pc:picChg chg="del">
          <ac:chgData name="英雄 服部" userId="3b8e43c138d13785" providerId="LiveId" clId="{4E983DED-22F5-4088-9C00-F5A07A2CC154}" dt="2024-04-26T03:22:06.822" v="80" actId="478"/>
          <ac:picMkLst>
            <pc:docMk/>
            <pc:sldMk cId="3360871822" sldId="294"/>
            <ac:picMk id="45" creationId="{254C696B-A101-4DF6-9D6D-A6B5878D07C0}"/>
          </ac:picMkLst>
        </pc:picChg>
        <pc:cxnChg chg="del">
          <ac:chgData name="英雄 服部" userId="3b8e43c138d13785" providerId="LiveId" clId="{4E983DED-22F5-4088-9C00-F5A07A2CC154}" dt="2024-04-26T03:22:12.084" v="82" actId="478"/>
          <ac:cxnSpMkLst>
            <pc:docMk/>
            <pc:sldMk cId="3360871822" sldId="294"/>
            <ac:cxnSpMk id="16" creationId="{623410B1-36BD-4A93-B02E-8F08A7B48E67}"/>
          </ac:cxnSpMkLst>
        </pc:cxnChg>
      </pc:sldChg>
      <pc:sldChg chg="addSp delSp modSp mod">
        <pc:chgData name="英雄 服部" userId="3b8e43c138d13785" providerId="LiveId" clId="{4E983DED-22F5-4088-9C00-F5A07A2CC154}" dt="2024-04-26T02:06:24.763" v="12" actId="1076"/>
        <pc:sldMkLst>
          <pc:docMk/>
          <pc:sldMk cId="763922321" sldId="295"/>
        </pc:sldMkLst>
        <pc:spChg chg="del">
          <ac:chgData name="英雄 服部" userId="3b8e43c138d13785" providerId="LiveId" clId="{4E983DED-22F5-4088-9C00-F5A07A2CC154}" dt="2024-04-26T02:05:25.664" v="3" actId="478"/>
          <ac:spMkLst>
            <pc:docMk/>
            <pc:sldMk cId="763922321" sldId="295"/>
            <ac:spMk id="2" creationId="{F7E8EF0F-DB93-43EC-522D-7F181A52CAA4}"/>
          </ac:spMkLst>
        </pc:spChg>
        <pc:spChg chg="del">
          <ac:chgData name="英雄 服部" userId="3b8e43c138d13785" providerId="LiveId" clId="{4E983DED-22F5-4088-9C00-F5A07A2CC154}" dt="2024-04-26T02:05:25.664" v="3" actId="478"/>
          <ac:spMkLst>
            <pc:docMk/>
            <pc:sldMk cId="763922321" sldId="295"/>
            <ac:spMk id="3" creationId="{634D5F29-5570-6D74-A1CC-774ECD99EF58}"/>
          </ac:spMkLst>
        </pc:spChg>
        <pc:spChg chg="del">
          <ac:chgData name="英雄 服部" userId="3b8e43c138d13785" providerId="LiveId" clId="{4E983DED-22F5-4088-9C00-F5A07A2CC154}" dt="2024-04-26T02:05:25.664" v="3" actId="478"/>
          <ac:spMkLst>
            <pc:docMk/>
            <pc:sldMk cId="763922321" sldId="295"/>
            <ac:spMk id="4" creationId="{A000EC2D-21CD-BEC6-BCFF-CE6A379D52DA}"/>
          </ac:spMkLst>
        </pc:spChg>
        <pc:spChg chg="del">
          <ac:chgData name="英雄 服部" userId="3b8e43c138d13785" providerId="LiveId" clId="{4E983DED-22F5-4088-9C00-F5A07A2CC154}" dt="2024-04-26T02:05:25.664" v="3" actId="478"/>
          <ac:spMkLst>
            <pc:docMk/>
            <pc:sldMk cId="763922321" sldId="295"/>
            <ac:spMk id="5" creationId="{65538CB3-0AA7-EECB-AF24-9DFD346CBB54}"/>
          </ac:spMkLst>
        </pc:spChg>
        <pc:spChg chg="del">
          <ac:chgData name="英雄 服部" userId="3b8e43c138d13785" providerId="LiveId" clId="{4E983DED-22F5-4088-9C00-F5A07A2CC154}" dt="2024-04-26T02:05:25.664" v="3" actId="478"/>
          <ac:spMkLst>
            <pc:docMk/>
            <pc:sldMk cId="763922321" sldId="295"/>
            <ac:spMk id="6" creationId="{B6251156-8353-562E-815A-F52602027E21}"/>
          </ac:spMkLst>
        </pc:spChg>
        <pc:spChg chg="del">
          <ac:chgData name="英雄 服部" userId="3b8e43c138d13785" providerId="LiveId" clId="{4E983DED-22F5-4088-9C00-F5A07A2CC154}" dt="2024-04-26T02:05:25.664" v="3" actId="478"/>
          <ac:spMkLst>
            <pc:docMk/>
            <pc:sldMk cId="763922321" sldId="295"/>
            <ac:spMk id="7" creationId="{DC6D8A75-074D-9E2C-25F6-8396163D8C39}"/>
          </ac:spMkLst>
        </pc:spChg>
        <pc:spChg chg="add mod">
          <ac:chgData name="英雄 服部" userId="3b8e43c138d13785" providerId="LiveId" clId="{4E983DED-22F5-4088-9C00-F5A07A2CC154}" dt="2024-04-26T02:05:58.823" v="9" actId="1076"/>
          <ac:spMkLst>
            <pc:docMk/>
            <pc:sldMk cId="763922321" sldId="295"/>
            <ac:spMk id="9" creationId="{00000000-0000-0000-0000-000000000000}"/>
          </ac:spMkLst>
        </pc:spChg>
        <pc:spChg chg="del">
          <ac:chgData name="英雄 服部" userId="3b8e43c138d13785" providerId="LiveId" clId="{4E983DED-22F5-4088-9C00-F5A07A2CC154}" dt="2024-04-26T02:05:25.664" v="3" actId="478"/>
          <ac:spMkLst>
            <pc:docMk/>
            <pc:sldMk cId="763922321" sldId="295"/>
            <ac:spMk id="17" creationId="{A3665978-9B22-6F71-2789-EFBB2B99A3BE}"/>
          </ac:spMkLst>
        </pc:spChg>
        <pc:spChg chg="mod">
          <ac:chgData name="英雄 服部" userId="3b8e43c138d13785" providerId="LiveId" clId="{4E983DED-22F5-4088-9C00-F5A07A2CC154}" dt="2024-04-26T02:05:16.210" v="2"/>
          <ac:spMkLst>
            <pc:docMk/>
            <pc:sldMk cId="763922321" sldId="295"/>
            <ac:spMk id="22" creationId="{00000000-0000-0000-0000-000000000000}"/>
          </ac:spMkLst>
        </pc:spChg>
        <pc:spChg chg="add mod">
          <ac:chgData name="英雄 服部" userId="3b8e43c138d13785" providerId="LiveId" clId="{4E983DED-22F5-4088-9C00-F5A07A2CC154}" dt="2024-04-26T02:05:33.267" v="4"/>
          <ac:spMkLst>
            <pc:docMk/>
            <pc:sldMk cId="763922321" sldId="295"/>
            <ac:spMk id="25" creationId="{00000000-0000-0000-0000-000000000000}"/>
          </ac:spMkLst>
        </pc:spChg>
        <pc:spChg chg="add mod">
          <ac:chgData name="英雄 服部" userId="3b8e43c138d13785" providerId="LiveId" clId="{4E983DED-22F5-4088-9C00-F5A07A2CC154}" dt="2024-04-26T02:05:33.267" v="4"/>
          <ac:spMkLst>
            <pc:docMk/>
            <pc:sldMk cId="763922321" sldId="295"/>
            <ac:spMk id="28" creationId="{00000000-0000-0000-0000-000000000000}"/>
          </ac:spMkLst>
        </pc:spChg>
        <pc:spChg chg="add mod">
          <ac:chgData name="英雄 服部" userId="3b8e43c138d13785" providerId="LiveId" clId="{4E983DED-22F5-4088-9C00-F5A07A2CC154}" dt="2024-04-26T02:05:33.267" v="4"/>
          <ac:spMkLst>
            <pc:docMk/>
            <pc:sldMk cId="763922321" sldId="295"/>
            <ac:spMk id="31" creationId="{00000000-0000-0000-0000-000000000000}"/>
          </ac:spMkLst>
        </pc:spChg>
        <pc:spChg chg="mod">
          <ac:chgData name="英雄 服部" userId="3b8e43c138d13785" providerId="LiveId" clId="{4E983DED-22F5-4088-9C00-F5A07A2CC154}" dt="2024-04-26T02:06:18.090" v="11" actId="1076"/>
          <ac:spMkLst>
            <pc:docMk/>
            <pc:sldMk cId="763922321" sldId="295"/>
            <ac:spMk id="37" creationId="{9B25D81E-1796-4AAA-8793-DAFA0E5FD732}"/>
          </ac:spMkLst>
        </pc:spChg>
        <pc:spChg chg="mod">
          <ac:chgData name="英雄 服部" userId="3b8e43c138d13785" providerId="LiveId" clId="{4E983DED-22F5-4088-9C00-F5A07A2CC154}" dt="2024-04-26T02:06:24.763" v="12" actId="1076"/>
          <ac:spMkLst>
            <pc:docMk/>
            <pc:sldMk cId="763922321" sldId="295"/>
            <ac:spMk id="41" creationId="{9E3C52B2-C71E-44C6-A3C7-28793546615E}"/>
          </ac:spMkLst>
        </pc:spChg>
        <pc:graphicFrameChg chg="del">
          <ac:chgData name="英雄 服部" userId="3b8e43c138d13785" providerId="LiveId" clId="{4E983DED-22F5-4088-9C00-F5A07A2CC154}" dt="2024-04-26T02:05:25.664" v="3" actId="478"/>
          <ac:graphicFrameMkLst>
            <pc:docMk/>
            <pc:sldMk cId="763922321" sldId="295"/>
            <ac:graphicFrameMk id="8" creationId="{4B55B1E1-3D59-20D5-845B-5CF97569612A}"/>
          </ac:graphicFrameMkLst>
        </pc:graphicFrameChg>
        <pc:graphicFrameChg chg="add mod">
          <ac:chgData name="英雄 服部" userId="3b8e43c138d13785" providerId="LiveId" clId="{4E983DED-22F5-4088-9C00-F5A07A2CC154}" dt="2024-04-26T02:05:33.267" v="4"/>
          <ac:graphicFrameMkLst>
            <pc:docMk/>
            <pc:sldMk cId="763922321" sldId="295"/>
            <ac:graphicFrameMk id="10" creationId="{00000000-0000-0000-0000-000000000000}"/>
          </ac:graphicFrameMkLst>
        </pc:graphicFrameChg>
      </pc:sldChg>
      <pc:sldChg chg="modSp add mod setBg">
        <pc:chgData name="英雄 服部" userId="3b8e43c138d13785" providerId="LiveId" clId="{4E983DED-22F5-4088-9C00-F5A07A2CC154}" dt="2024-04-26T03:39:34.912" v="325"/>
        <pc:sldMkLst>
          <pc:docMk/>
          <pc:sldMk cId="493597957" sldId="296"/>
        </pc:sldMkLst>
        <pc:spChg chg="mod">
          <ac:chgData name="英雄 服部" userId="3b8e43c138d13785" providerId="LiveId" clId="{4E983DED-22F5-4088-9C00-F5A07A2CC154}" dt="2024-04-26T03:39:34.912" v="325"/>
          <ac:spMkLst>
            <pc:docMk/>
            <pc:sldMk cId="493597957" sldId="296"/>
            <ac:spMk id="26" creationId="{00000000-0000-0000-0000-000000000000}"/>
          </ac:spMkLst>
        </pc:spChg>
      </pc:sldChg>
    </pc:docChg>
  </pc:docChgLst>
  <pc:docChgLst>
    <pc:chgData name="英雄 服部" userId="3b8e43c138d13785" providerId="LiveId" clId="{D945319C-9930-4686-81AC-53F4F671B7E4}"/>
    <pc:docChg chg="undo redo custSel addSld delSld modSld">
      <pc:chgData name="英雄 服部" userId="3b8e43c138d13785" providerId="LiveId" clId="{D945319C-9930-4686-81AC-53F4F671B7E4}" dt="2024-07-31T07:13:48.674" v="4227" actId="20577"/>
      <pc:docMkLst>
        <pc:docMk/>
      </pc:docMkLst>
      <pc:sldChg chg="addSp delSp modSp mod">
        <pc:chgData name="英雄 服部" userId="3b8e43c138d13785" providerId="LiveId" clId="{D945319C-9930-4686-81AC-53F4F671B7E4}" dt="2024-07-29T04:46:33.623" v="52" actId="1076"/>
        <pc:sldMkLst>
          <pc:docMk/>
          <pc:sldMk cId="2667027129" sldId="281"/>
        </pc:sldMkLst>
        <pc:spChg chg="del">
          <ac:chgData name="英雄 服部" userId="3b8e43c138d13785" providerId="LiveId" clId="{D945319C-9930-4686-81AC-53F4F671B7E4}" dt="2024-07-29T04:46:02.709" v="46" actId="478"/>
          <ac:spMkLst>
            <pc:docMk/>
            <pc:sldMk cId="2667027129" sldId="281"/>
            <ac:spMk id="2" creationId="{00000000-0000-0000-0000-000000000000}"/>
          </ac:spMkLst>
        </pc:spChg>
        <pc:spChg chg="add mod">
          <ac:chgData name="英雄 服部" userId="3b8e43c138d13785" providerId="LiveId" clId="{D945319C-9930-4686-81AC-53F4F671B7E4}" dt="2024-07-29T04:46:03.861" v="47"/>
          <ac:spMkLst>
            <pc:docMk/>
            <pc:sldMk cId="2667027129" sldId="281"/>
            <ac:spMk id="4" creationId="{00000000-0000-0000-0000-000000000000}"/>
          </ac:spMkLst>
        </pc:spChg>
        <pc:spChg chg="add mod">
          <ac:chgData name="英雄 服部" userId="3b8e43c138d13785" providerId="LiveId" clId="{D945319C-9930-4686-81AC-53F4F671B7E4}" dt="2024-07-29T04:46:03.861" v="47"/>
          <ac:spMkLst>
            <pc:docMk/>
            <pc:sldMk cId="2667027129" sldId="281"/>
            <ac:spMk id="5" creationId="{00000000-0000-0000-0000-000000000000}"/>
          </ac:spMkLst>
        </pc:spChg>
        <pc:spChg chg="del">
          <ac:chgData name="英雄 服部" userId="3b8e43c138d13785" providerId="LiveId" clId="{D945319C-9930-4686-81AC-53F4F671B7E4}" dt="2024-07-29T04:46:02.709" v="46" actId="478"/>
          <ac:spMkLst>
            <pc:docMk/>
            <pc:sldMk cId="2667027129" sldId="281"/>
            <ac:spMk id="6" creationId="{00000000-0000-0000-0000-000000000000}"/>
          </ac:spMkLst>
        </pc:spChg>
        <pc:spChg chg="add mod">
          <ac:chgData name="英雄 服部" userId="3b8e43c138d13785" providerId="LiveId" clId="{D945319C-9930-4686-81AC-53F4F671B7E4}" dt="2024-07-29T04:46:03.861" v="47"/>
          <ac:spMkLst>
            <pc:docMk/>
            <pc:sldMk cId="2667027129" sldId="281"/>
            <ac:spMk id="7" creationId="{00000000-0000-0000-0000-000000000000}"/>
          </ac:spMkLst>
        </pc:spChg>
        <pc:spChg chg="add mod">
          <ac:chgData name="英雄 服部" userId="3b8e43c138d13785" providerId="LiveId" clId="{D945319C-9930-4686-81AC-53F4F671B7E4}" dt="2024-07-29T04:46:03.861" v="47"/>
          <ac:spMkLst>
            <pc:docMk/>
            <pc:sldMk cId="2667027129" sldId="281"/>
            <ac:spMk id="8" creationId="{00000000-0000-0000-0000-000000000000}"/>
          </ac:spMkLst>
        </pc:spChg>
        <pc:spChg chg="del">
          <ac:chgData name="英雄 服部" userId="3b8e43c138d13785" providerId="LiveId" clId="{D945319C-9930-4686-81AC-53F4F671B7E4}" dt="2024-07-29T04:46:02.709" v="46" actId="478"/>
          <ac:spMkLst>
            <pc:docMk/>
            <pc:sldMk cId="2667027129" sldId="281"/>
            <ac:spMk id="9" creationId="{00000000-0000-0000-0000-000000000000}"/>
          </ac:spMkLst>
        </pc:spChg>
        <pc:spChg chg="add mod">
          <ac:chgData name="英雄 服部" userId="3b8e43c138d13785" providerId="LiveId" clId="{D945319C-9930-4686-81AC-53F4F671B7E4}" dt="2024-07-29T04:46:03.861" v="47"/>
          <ac:spMkLst>
            <pc:docMk/>
            <pc:sldMk cId="2667027129" sldId="281"/>
            <ac:spMk id="14" creationId="{00000000-0000-0000-0000-000000000000}"/>
          </ac:spMkLst>
        </pc:spChg>
        <pc:spChg chg="add mod">
          <ac:chgData name="英雄 服部" userId="3b8e43c138d13785" providerId="LiveId" clId="{D945319C-9930-4686-81AC-53F4F671B7E4}" dt="2024-07-29T04:46:03.861" v="47"/>
          <ac:spMkLst>
            <pc:docMk/>
            <pc:sldMk cId="2667027129" sldId="281"/>
            <ac:spMk id="15" creationId="{00000000-0000-0000-0000-000000000000}"/>
          </ac:spMkLst>
        </pc:spChg>
        <pc:spChg chg="del">
          <ac:chgData name="英雄 服部" userId="3b8e43c138d13785" providerId="LiveId" clId="{D945319C-9930-4686-81AC-53F4F671B7E4}" dt="2024-07-29T04:46:02.709" v="46" actId="478"/>
          <ac:spMkLst>
            <pc:docMk/>
            <pc:sldMk cId="2667027129" sldId="281"/>
            <ac:spMk id="19" creationId="{00000000-0000-0000-0000-000000000000}"/>
          </ac:spMkLst>
        </pc:spChg>
        <pc:spChg chg="add mod">
          <ac:chgData name="英雄 服部" userId="3b8e43c138d13785" providerId="LiveId" clId="{D945319C-9930-4686-81AC-53F4F671B7E4}" dt="2024-07-29T04:46:03.861" v="47"/>
          <ac:spMkLst>
            <pc:docMk/>
            <pc:sldMk cId="2667027129" sldId="281"/>
            <ac:spMk id="20" creationId="{00000000-0000-0000-0000-000000000000}"/>
          </ac:spMkLst>
        </pc:spChg>
        <pc:spChg chg="add mod">
          <ac:chgData name="英雄 服部" userId="3b8e43c138d13785" providerId="LiveId" clId="{D945319C-9930-4686-81AC-53F4F671B7E4}" dt="2024-07-29T04:46:03.861" v="47"/>
          <ac:spMkLst>
            <pc:docMk/>
            <pc:sldMk cId="2667027129" sldId="281"/>
            <ac:spMk id="21" creationId="{00000000-0000-0000-0000-000000000000}"/>
          </ac:spMkLst>
        </pc:spChg>
        <pc:spChg chg="mod">
          <ac:chgData name="英雄 服部" userId="3b8e43c138d13785" providerId="LiveId" clId="{D945319C-9930-4686-81AC-53F4F671B7E4}" dt="2024-07-29T04:46:33.623" v="52" actId="1076"/>
          <ac:spMkLst>
            <pc:docMk/>
            <pc:sldMk cId="2667027129" sldId="281"/>
            <ac:spMk id="22" creationId="{5C223327-288F-B78C-CC4D-319DF0BA87FB}"/>
          </ac:spMkLst>
        </pc:spChg>
        <pc:spChg chg="del">
          <ac:chgData name="英雄 服部" userId="3b8e43c138d13785" providerId="LiveId" clId="{D945319C-9930-4686-81AC-53F4F671B7E4}" dt="2024-07-29T04:46:02.709" v="46" actId="478"/>
          <ac:spMkLst>
            <pc:docMk/>
            <pc:sldMk cId="2667027129" sldId="281"/>
            <ac:spMk id="24" creationId="{00000000-0000-0000-0000-000000000000}"/>
          </ac:spMkLst>
        </pc:spChg>
        <pc:grpChg chg="mod">
          <ac:chgData name="英雄 服部" userId="3b8e43c138d13785" providerId="LiveId" clId="{D945319C-9930-4686-81AC-53F4F671B7E4}" dt="2024-07-29T04:46:33.623" v="52" actId="1076"/>
          <ac:grpSpMkLst>
            <pc:docMk/>
            <pc:sldMk cId="2667027129" sldId="281"/>
            <ac:grpSpMk id="3" creationId="{140E1F86-9C21-403A-A799-4FEAC92AAB3E}"/>
          </ac:grpSpMkLst>
        </pc:grpChg>
        <pc:picChg chg="add mod">
          <ac:chgData name="英雄 服部" userId="3b8e43c138d13785" providerId="LiveId" clId="{D945319C-9930-4686-81AC-53F4F671B7E4}" dt="2024-07-29T04:46:03.861" v="47"/>
          <ac:picMkLst>
            <pc:docMk/>
            <pc:sldMk cId="2667027129" sldId="281"/>
            <ac:picMk id="2050" creationId="{00000000-0000-0000-0000-000000000000}"/>
          </ac:picMkLst>
        </pc:picChg>
      </pc:sldChg>
      <pc:sldChg chg="addSp delSp modSp mod">
        <pc:chgData name="英雄 服部" userId="3b8e43c138d13785" providerId="LiveId" clId="{D945319C-9930-4686-81AC-53F4F671B7E4}" dt="2024-07-29T04:49:56.592" v="76" actId="1076"/>
        <pc:sldMkLst>
          <pc:docMk/>
          <pc:sldMk cId="1897023250" sldId="282"/>
        </pc:sldMkLst>
        <pc:spChg chg="del">
          <ac:chgData name="英雄 服部" userId="3b8e43c138d13785" providerId="LiveId" clId="{D945319C-9930-4686-81AC-53F4F671B7E4}" dt="2024-07-29T04:49:40.864" v="68" actId="478"/>
          <ac:spMkLst>
            <pc:docMk/>
            <pc:sldMk cId="1897023250" sldId="282"/>
            <ac:spMk id="2" creationId="{00000000-0000-0000-0000-000000000000}"/>
          </ac:spMkLst>
        </pc:spChg>
        <pc:spChg chg="del">
          <ac:chgData name="英雄 服部" userId="3b8e43c138d13785" providerId="LiveId" clId="{D945319C-9930-4686-81AC-53F4F671B7E4}" dt="2024-07-29T04:49:40.864" v="68" actId="478"/>
          <ac:spMkLst>
            <pc:docMk/>
            <pc:sldMk cId="1897023250" sldId="282"/>
            <ac:spMk id="3" creationId="{00000000-0000-0000-0000-000000000000}"/>
          </ac:spMkLst>
        </pc:spChg>
        <pc:spChg chg="del">
          <ac:chgData name="英雄 服部" userId="3b8e43c138d13785" providerId="LiveId" clId="{D945319C-9930-4686-81AC-53F4F671B7E4}" dt="2024-07-29T04:49:40.864" v="68" actId="478"/>
          <ac:spMkLst>
            <pc:docMk/>
            <pc:sldMk cId="1897023250" sldId="282"/>
            <ac:spMk id="4" creationId="{00000000-0000-0000-0000-000000000000}"/>
          </ac:spMkLst>
        </pc:spChg>
        <pc:spChg chg="del">
          <ac:chgData name="英雄 服部" userId="3b8e43c138d13785" providerId="LiveId" clId="{D945319C-9930-4686-81AC-53F4F671B7E4}" dt="2024-07-29T04:49:40.864" v="68" actId="478"/>
          <ac:spMkLst>
            <pc:docMk/>
            <pc:sldMk cId="1897023250" sldId="282"/>
            <ac:spMk id="6" creationId="{00000000-0000-0000-0000-000000000000}"/>
          </ac:spMkLst>
        </pc:spChg>
        <pc:spChg chg="del">
          <ac:chgData name="英雄 服部" userId="3b8e43c138d13785" providerId="LiveId" clId="{D945319C-9930-4686-81AC-53F4F671B7E4}" dt="2024-07-29T04:49:40.864" v="68" actId="478"/>
          <ac:spMkLst>
            <pc:docMk/>
            <pc:sldMk cId="1897023250" sldId="282"/>
            <ac:spMk id="7" creationId="{00000000-0000-0000-0000-000000000000}"/>
          </ac:spMkLst>
        </pc:spChg>
        <pc:spChg chg="add mod">
          <ac:chgData name="英雄 服部" userId="3b8e43c138d13785" providerId="LiveId" clId="{D945319C-9930-4686-81AC-53F4F671B7E4}" dt="2024-07-29T04:49:47.078" v="75" actId="1035"/>
          <ac:spMkLst>
            <pc:docMk/>
            <pc:sldMk cId="1897023250" sldId="282"/>
            <ac:spMk id="8" creationId="{00000000-0000-0000-0000-000000000000}"/>
          </ac:spMkLst>
        </pc:spChg>
        <pc:spChg chg="del">
          <ac:chgData name="英雄 服部" userId="3b8e43c138d13785" providerId="LiveId" clId="{D945319C-9930-4686-81AC-53F4F671B7E4}" dt="2024-07-29T04:49:40.864" v="68" actId="478"/>
          <ac:spMkLst>
            <pc:docMk/>
            <pc:sldMk cId="1897023250" sldId="282"/>
            <ac:spMk id="9" creationId="{00000000-0000-0000-0000-000000000000}"/>
          </ac:spMkLst>
        </pc:spChg>
        <pc:spChg chg="del">
          <ac:chgData name="英雄 服部" userId="3b8e43c138d13785" providerId="LiveId" clId="{D945319C-9930-4686-81AC-53F4F671B7E4}" dt="2024-07-29T04:49:40.864" v="68" actId="478"/>
          <ac:spMkLst>
            <pc:docMk/>
            <pc:sldMk cId="1897023250" sldId="282"/>
            <ac:spMk id="10" creationId="{00000000-0000-0000-0000-000000000000}"/>
          </ac:spMkLst>
        </pc:spChg>
        <pc:spChg chg="del">
          <ac:chgData name="英雄 服部" userId="3b8e43c138d13785" providerId="LiveId" clId="{D945319C-9930-4686-81AC-53F4F671B7E4}" dt="2024-07-29T04:49:40.864" v="68" actId="478"/>
          <ac:spMkLst>
            <pc:docMk/>
            <pc:sldMk cId="1897023250" sldId="282"/>
            <ac:spMk id="11" creationId="{00000000-0000-0000-0000-000000000000}"/>
          </ac:spMkLst>
        </pc:spChg>
        <pc:spChg chg="add mod">
          <ac:chgData name="英雄 服部" userId="3b8e43c138d13785" providerId="LiveId" clId="{D945319C-9930-4686-81AC-53F4F671B7E4}" dt="2024-07-29T04:49:47.078" v="75" actId="1035"/>
          <ac:spMkLst>
            <pc:docMk/>
            <pc:sldMk cId="1897023250" sldId="282"/>
            <ac:spMk id="12" creationId="{00000000-0000-0000-0000-000000000000}"/>
          </ac:spMkLst>
        </pc:spChg>
        <pc:spChg chg="add mod">
          <ac:chgData name="英雄 服部" userId="3b8e43c138d13785" providerId="LiveId" clId="{D945319C-9930-4686-81AC-53F4F671B7E4}" dt="2024-07-29T04:49:47.078" v="75" actId="1035"/>
          <ac:spMkLst>
            <pc:docMk/>
            <pc:sldMk cId="1897023250" sldId="282"/>
            <ac:spMk id="13" creationId="{00000000-0000-0000-0000-000000000000}"/>
          </ac:spMkLst>
        </pc:spChg>
        <pc:spChg chg="add mod">
          <ac:chgData name="英雄 服部" userId="3b8e43c138d13785" providerId="LiveId" clId="{D945319C-9930-4686-81AC-53F4F671B7E4}" dt="2024-07-29T04:49:47.078" v="75" actId="1035"/>
          <ac:spMkLst>
            <pc:docMk/>
            <pc:sldMk cId="1897023250" sldId="282"/>
            <ac:spMk id="14" creationId="{00000000-0000-0000-0000-000000000000}"/>
          </ac:spMkLst>
        </pc:spChg>
        <pc:spChg chg="add mod">
          <ac:chgData name="英雄 服部" userId="3b8e43c138d13785" providerId="LiveId" clId="{D945319C-9930-4686-81AC-53F4F671B7E4}" dt="2024-07-29T04:49:47.078" v="75" actId="1035"/>
          <ac:spMkLst>
            <pc:docMk/>
            <pc:sldMk cId="1897023250" sldId="282"/>
            <ac:spMk id="15" creationId="{00000000-0000-0000-0000-000000000000}"/>
          </ac:spMkLst>
        </pc:spChg>
        <pc:spChg chg="add mod">
          <ac:chgData name="英雄 服部" userId="3b8e43c138d13785" providerId="LiveId" clId="{D945319C-9930-4686-81AC-53F4F671B7E4}" dt="2024-07-29T04:49:47.078" v="75" actId="1035"/>
          <ac:spMkLst>
            <pc:docMk/>
            <pc:sldMk cId="1897023250" sldId="282"/>
            <ac:spMk id="16" creationId="{00000000-0000-0000-0000-000000000000}"/>
          </ac:spMkLst>
        </pc:spChg>
        <pc:spChg chg="add mod">
          <ac:chgData name="英雄 服部" userId="3b8e43c138d13785" providerId="LiveId" clId="{D945319C-9930-4686-81AC-53F4F671B7E4}" dt="2024-07-29T04:49:47.078" v="75" actId="1035"/>
          <ac:spMkLst>
            <pc:docMk/>
            <pc:sldMk cId="1897023250" sldId="282"/>
            <ac:spMk id="20" creationId="{00000000-0000-0000-0000-000000000000}"/>
          </ac:spMkLst>
        </pc:spChg>
        <pc:spChg chg="add mod">
          <ac:chgData name="英雄 服部" userId="3b8e43c138d13785" providerId="LiveId" clId="{D945319C-9930-4686-81AC-53F4F671B7E4}" dt="2024-07-29T04:49:47.078" v="75" actId="1035"/>
          <ac:spMkLst>
            <pc:docMk/>
            <pc:sldMk cId="1897023250" sldId="282"/>
            <ac:spMk id="24" creationId="{00000000-0000-0000-0000-000000000000}"/>
          </ac:spMkLst>
        </pc:spChg>
        <pc:spChg chg="add mod">
          <ac:chgData name="英雄 服部" userId="3b8e43c138d13785" providerId="LiveId" clId="{D945319C-9930-4686-81AC-53F4F671B7E4}" dt="2024-07-29T04:49:47.078" v="75" actId="1035"/>
          <ac:spMkLst>
            <pc:docMk/>
            <pc:sldMk cId="1897023250" sldId="282"/>
            <ac:spMk id="25" creationId="{00000000-0000-0000-0000-000000000000}"/>
          </ac:spMkLst>
        </pc:spChg>
        <pc:spChg chg="del">
          <ac:chgData name="英雄 服部" userId="3b8e43c138d13785" providerId="LiveId" clId="{D945319C-9930-4686-81AC-53F4F671B7E4}" dt="2024-07-29T04:49:40.864" v="68" actId="478"/>
          <ac:spMkLst>
            <pc:docMk/>
            <pc:sldMk cId="1897023250" sldId="282"/>
            <ac:spMk id="26" creationId="{00000000-0000-0000-0000-000000000000}"/>
          </ac:spMkLst>
        </pc:spChg>
        <pc:spChg chg="del">
          <ac:chgData name="英雄 服部" userId="3b8e43c138d13785" providerId="LiveId" clId="{D945319C-9930-4686-81AC-53F4F671B7E4}" dt="2024-07-29T04:49:40.864" v="68" actId="478"/>
          <ac:spMkLst>
            <pc:docMk/>
            <pc:sldMk cId="1897023250" sldId="282"/>
            <ac:spMk id="27" creationId="{00000000-0000-0000-0000-000000000000}"/>
          </ac:spMkLst>
        </pc:spChg>
        <pc:spChg chg="mod">
          <ac:chgData name="英雄 服部" userId="3b8e43c138d13785" providerId="LiveId" clId="{D945319C-9930-4686-81AC-53F4F671B7E4}" dt="2024-07-29T04:49:56.592" v="76" actId="1076"/>
          <ac:spMkLst>
            <pc:docMk/>
            <pc:sldMk cId="1897023250" sldId="282"/>
            <ac:spMk id="30" creationId="{DC0F4C6B-509D-45D4-B581-8452AA1A2CEC}"/>
          </ac:spMkLst>
        </pc:spChg>
        <pc:spChg chg="add mod">
          <ac:chgData name="英雄 服部" userId="3b8e43c138d13785" providerId="LiveId" clId="{D945319C-9930-4686-81AC-53F4F671B7E4}" dt="2024-07-29T04:49:47.078" v="75" actId="1035"/>
          <ac:spMkLst>
            <pc:docMk/>
            <pc:sldMk cId="1897023250" sldId="282"/>
            <ac:spMk id="31" creationId="{00000000-0000-0000-0000-000000000000}"/>
          </ac:spMkLst>
        </pc:spChg>
        <pc:spChg chg="add mod">
          <ac:chgData name="英雄 服部" userId="3b8e43c138d13785" providerId="LiveId" clId="{D945319C-9930-4686-81AC-53F4F671B7E4}" dt="2024-07-29T04:49:47.078" v="75" actId="1035"/>
          <ac:spMkLst>
            <pc:docMk/>
            <pc:sldMk cId="1897023250" sldId="282"/>
            <ac:spMk id="32" creationId="{00000000-0000-0000-0000-000000000000}"/>
          </ac:spMkLst>
        </pc:spChg>
        <pc:spChg chg="add mod">
          <ac:chgData name="英雄 服部" userId="3b8e43c138d13785" providerId="LiveId" clId="{D945319C-9930-4686-81AC-53F4F671B7E4}" dt="2024-07-29T04:49:47.078" v="75" actId="1035"/>
          <ac:spMkLst>
            <pc:docMk/>
            <pc:sldMk cId="1897023250" sldId="282"/>
            <ac:spMk id="33" creationId="{00000000-0000-0000-0000-000000000000}"/>
          </ac:spMkLst>
        </pc:spChg>
        <pc:spChg chg="mod">
          <ac:chgData name="英雄 服部" userId="3b8e43c138d13785" providerId="LiveId" clId="{D945319C-9930-4686-81AC-53F4F671B7E4}" dt="2024-07-29T04:48:03.735" v="67"/>
          <ac:spMkLst>
            <pc:docMk/>
            <pc:sldMk cId="1897023250" sldId="282"/>
            <ac:spMk id="37" creationId="{CD55B216-5721-3C2A-53C6-6A95C4585F28}"/>
          </ac:spMkLst>
        </pc:spChg>
        <pc:graphicFrameChg chg="add mod">
          <ac:chgData name="英雄 服部" userId="3b8e43c138d13785" providerId="LiveId" clId="{D945319C-9930-4686-81AC-53F4F671B7E4}" dt="2024-07-29T04:49:47.078" v="75" actId="1035"/>
          <ac:graphicFrameMkLst>
            <pc:docMk/>
            <pc:sldMk cId="1897023250" sldId="282"/>
            <ac:graphicFrameMk id="29" creationId="{00000000-0000-0000-0000-000000000000}"/>
          </ac:graphicFrameMkLst>
        </pc:graphicFrameChg>
      </pc:sldChg>
      <pc:sldChg chg="add">
        <pc:chgData name="英雄 服部" userId="3b8e43c138d13785" providerId="LiveId" clId="{D945319C-9930-4686-81AC-53F4F671B7E4}" dt="2024-07-31T07:08:02.645" v="4208"/>
        <pc:sldMkLst>
          <pc:docMk/>
          <pc:sldMk cId="1357396373" sldId="286"/>
        </pc:sldMkLst>
      </pc:sldChg>
      <pc:sldChg chg="addSp delSp modSp mod">
        <pc:chgData name="英雄 服部" userId="3b8e43c138d13785" providerId="LiveId" clId="{D945319C-9930-4686-81AC-53F4F671B7E4}" dt="2024-07-29T04:50:56.918" v="90" actId="1036"/>
        <pc:sldMkLst>
          <pc:docMk/>
          <pc:sldMk cId="3722227932" sldId="290"/>
        </pc:sldMkLst>
        <pc:spChg chg="del">
          <ac:chgData name="英雄 服部" userId="3b8e43c138d13785" providerId="LiveId" clId="{D945319C-9930-4686-81AC-53F4F671B7E4}" dt="2024-07-29T04:50:06.517" v="77" actId="478"/>
          <ac:spMkLst>
            <pc:docMk/>
            <pc:sldMk cId="3722227932" sldId="290"/>
            <ac:spMk id="2" creationId="{00000000-0000-0000-0000-000000000000}"/>
          </ac:spMkLst>
        </pc:spChg>
        <pc:spChg chg="del">
          <ac:chgData name="英雄 服部" userId="3b8e43c138d13785" providerId="LiveId" clId="{D945319C-9930-4686-81AC-53F4F671B7E4}" dt="2024-07-29T04:50:06.517" v="77" actId="478"/>
          <ac:spMkLst>
            <pc:docMk/>
            <pc:sldMk cId="3722227932" sldId="290"/>
            <ac:spMk id="3" creationId="{00000000-0000-0000-0000-000000000000}"/>
          </ac:spMkLst>
        </pc:spChg>
        <pc:spChg chg="add mod">
          <ac:chgData name="英雄 服部" userId="3b8e43c138d13785" providerId="LiveId" clId="{D945319C-9930-4686-81AC-53F4F671B7E4}" dt="2024-07-29T04:50:56.918" v="90" actId="1036"/>
          <ac:spMkLst>
            <pc:docMk/>
            <pc:sldMk cId="3722227932" sldId="290"/>
            <ac:spMk id="4" creationId="{00000000-0000-0000-0000-000000000000}"/>
          </ac:spMkLst>
        </pc:spChg>
        <pc:spChg chg="mod">
          <ac:chgData name="英雄 服部" userId="3b8e43c138d13785" providerId="LiveId" clId="{D945319C-9930-4686-81AC-53F4F671B7E4}" dt="2024-07-29T04:50:36.621" v="82" actId="255"/>
          <ac:spMkLst>
            <pc:docMk/>
            <pc:sldMk cId="3722227932" sldId="290"/>
            <ac:spMk id="7" creationId="{F3815F1D-3E45-C182-4D77-CADBCC321110}"/>
          </ac:spMkLst>
        </pc:spChg>
        <pc:spChg chg="mod">
          <ac:chgData name="英雄 服部" userId="3b8e43c138d13785" providerId="LiveId" clId="{D945319C-9930-4686-81AC-53F4F671B7E4}" dt="2024-07-29T04:50:48.237" v="83"/>
          <ac:spMkLst>
            <pc:docMk/>
            <pc:sldMk cId="3722227932" sldId="290"/>
            <ac:spMk id="8" creationId="{00000000-0000-0000-0000-000000000000}"/>
          </ac:spMkLst>
        </pc:spChg>
        <pc:spChg chg="mod">
          <ac:chgData name="英雄 服部" userId="3b8e43c138d13785" providerId="LiveId" clId="{D945319C-9930-4686-81AC-53F4F671B7E4}" dt="2024-07-29T04:50:48.237" v="83"/>
          <ac:spMkLst>
            <pc:docMk/>
            <pc:sldMk cId="3722227932" sldId="290"/>
            <ac:spMk id="9" creationId="{00000000-0000-0000-0000-000000000000}"/>
          </ac:spMkLst>
        </pc:spChg>
        <pc:spChg chg="del">
          <ac:chgData name="英雄 服部" userId="3b8e43c138d13785" providerId="LiveId" clId="{D945319C-9930-4686-81AC-53F4F671B7E4}" dt="2024-07-29T04:50:06.517" v="77" actId="478"/>
          <ac:spMkLst>
            <pc:docMk/>
            <pc:sldMk cId="3722227932" sldId="290"/>
            <ac:spMk id="20" creationId="{00000000-0000-0000-0000-000000000000}"/>
          </ac:spMkLst>
        </pc:spChg>
        <pc:spChg chg="del">
          <ac:chgData name="英雄 服部" userId="3b8e43c138d13785" providerId="LiveId" clId="{D945319C-9930-4686-81AC-53F4F671B7E4}" dt="2024-07-29T04:50:06.517" v="77" actId="478"/>
          <ac:spMkLst>
            <pc:docMk/>
            <pc:sldMk cId="3722227932" sldId="290"/>
            <ac:spMk id="21" creationId="{00000000-0000-0000-0000-000000000000}"/>
          </ac:spMkLst>
        </pc:spChg>
        <pc:spChg chg="add mod">
          <ac:chgData name="英雄 服部" userId="3b8e43c138d13785" providerId="LiveId" clId="{D945319C-9930-4686-81AC-53F4F671B7E4}" dt="2024-07-29T04:50:56.918" v="90" actId="1036"/>
          <ac:spMkLst>
            <pc:docMk/>
            <pc:sldMk cId="3722227932" sldId="290"/>
            <ac:spMk id="22" creationId="{00000000-0000-0000-0000-000000000000}"/>
          </ac:spMkLst>
        </pc:spChg>
        <pc:grpChg chg="add mod">
          <ac:chgData name="英雄 服部" userId="3b8e43c138d13785" providerId="LiveId" clId="{D945319C-9930-4686-81AC-53F4F671B7E4}" dt="2024-07-29T04:50:56.918" v="90" actId="1036"/>
          <ac:grpSpMkLst>
            <pc:docMk/>
            <pc:sldMk cId="3722227932" sldId="290"/>
            <ac:grpSpMk id="6" creationId="{00000000-0000-0000-0000-000000000000}"/>
          </ac:grpSpMkLst>
        </pc:grpChg>
        <pc:picChg chg="mod">
          <ac:chgData name="英雄 服部" userId="3b8e43c138d13785" providerId="LiveId" clId="{D945319C-9930-4686-81AC-53F4F671B7E4}" dt="2024-07-29T04:50:48.237" v="83"/>
          <ac:picMkLst>
            <pc:docMk/>
            <pc:sldMk cId="3722227932" sldId="290"/>
            <ac:picMk id="5" creationId="{00000000-0000-0000-0000-000000000000}"/>
          </ac:picMkLst>
        </pc:picChg>
        <pc:picChg chg="del">
          <ac:chgData name="英雄 服部" userId="3b8e43c138d13785" providerId="LiveId" clId="{D945319C-9930-4686-81AC-53F4F671B7E4}" dt="2024-07-29T04:50:06.517" v="77" actId="478"/>
          <ac:picMkLst>
            <pc:docMk/>
            <pc:sldMk cId="3722227932" sldId="290"/>
            <ac:picMk id="11" creationId="{00000000-0000-0000-0000-000000000000}"/>
          </ac:picMkLst>
        </pc:picChg>
      </pc:sldChg>
      <pc:sldChg chg="addSp delSp modSp mod">
        <pc:chgData name="英雄 服部" userId="3b8e43c138d13785" providerId="LiveId" clId="{D945319C-9930-4686-81AC-53F4F671B7E4}" dt="2024-07-31T07:06:26.274" v="4207" actId="1076"/>
        <pc:sldMkLst>
          <pc:docMk/>
          <pc:sldMk cId="1775049316" sldId="291"/>
        </pc:sldMkLst>
        <pc:spChg chg="mod">
          <ac:chgData name="英雄 服部" userId="3b8e43c138d13785" providerId="LiveId" clId="{D945319C-9930-4686-81AC-53F4F671B7E4}" dt="2024-07-29T05:00:57.444" v="141" actId="20577"/>
          <ac:spMkLst>
            <pc:docMk/>
            <pc:sldMk cId="1775049316" sldId="291"/>
            <ac:spMk id="2" creationId="{2C668E38-9F85-D63F-7A71-C6B619FDC7A8}"/>
          </ac:spMkLst>
        </pc:spChg>
        <pc:spChg chg="mod">
          <ac:chgData name="英雄 服部" userId="3b8e43c138d13785" providerId="LiveId" clId="{D945319C-9930-4686-81AC-53F4F671B7E4}" dt="2024-07-31T07:06:04.494" v="4170" actId="1076"/>
          <ac:spMkLst>
            <pc:docMk/>
            <pc:sldMk cId="1775049316" sldId="291"/>
            <ac:spMk id="3" creationId="{E5A6EFEC-1BFA-433A-B989-B6205F5A725A}"/>
          </ac:spMkLst>
        </pc:spChg>
        <pc:spChg chg="add del mod">
          <ac:chgData name="英雄 服部" userId="3b8e43c138d13785" providerId="LiveId" clId="{D945319C-9930-4686-81AC-53F4F671B7E4}" dt="2024-07-31T07:06:26.274" v="4207" actId="1076"/>
          <ac:spMkLst>
            <pc:docMk/>
            <pc:sldMk cId="1775049316" sldId="291"/>
            <ac:spMk id="24" creationId="{CC430A1D-0AEB-4FA2-AA4D-0A71371E7127}"/>
          </ac:spMkLst>
        </pc:spChg>
        <pc:spChg chg="mod">
          <ac:chgData name="英雄 服部" userId="3b8e43c138d13785" providerId="LiveId" clId="{D945319C-9930-4686-81AC-53F4F671B7E4}" dt="2024-07-29T05:00:09.498" v="108" actId="20577"/>
          <ac:spMkLst>
            <pc:docMk/>
            <pc:sldMk cId="1775049316" sldId="291"/>
            <ac:spMk id="36" creationId="{28767862-5124-4FD0-B4BE-30D1669AB91C}"/>
          </ac:spMkLst>
        </pc:spChg>
        <pc:spChg chg="del">
          <ac:chgData name="英雄 服部" userId="3b8e43c138d13785" providerId="LiveId" clId="{D945319C-9930-4686-81AC-53F4F671B7E4}" dt="2024-07-31T06:55:17.332" v="3697" actId="478"/>
          <ac:spMkLst>
            <pc:docMk/>
            <pc:sldMk cId="1775049316" sldId="291"/>
            <ac:spMk id="37" creationId="{D017C8A8-67A6-44E3-ABF6-1C9DCE7BEE00}"/>
          </ac:spMkLst>
        </pc:spChg>
        <pc:picChg chg="add mod ord modCrop">
          <ac:chgData name="英雄 服部" userId="3b8e43c138d13785" providerId="LiveId" clId="{D945319C-9930-4686-81AC-53F4F671B7E4}" dt="2024-07-31T07:02:22.044" v="4009" actId="167"/>
          <ac:picMkLst>
            <pc:docMk/>
            <pc:sldMk cId="1775049316" sldId="291"/>
            <ac:picMk id="4" creationId="{B3838817-C970-6718-5956-9180A9162349}"/>
          </ac:picMkLst>
        </pc:picChg>
        <pc:picChg chg="del">
          <ac:chgData name="英雄 服部" userId="3b8e43c138d13785" providerId="LiveId" clId="{D945319C-9930-4686-81AC-53F4F671B7E4}" dt="2024-07-31T07:02:23.729" v="4010" actId="478"/>
          <ac:picMkLst>
            <pc:docMk/>
            <pc:sldMk cId="1775049316" sldId="291"/>
            <ac:picMk id="11" creationId="{42951A66-FDEA-9A83-A026-E04EE3069BDD}"/>
          </ac:picMkLst>
        </pc:picChg>
        <pc:picChg chg="mod">
          <ac:chgData name="英雄 服部" userId="3b8e43c138d13785" providerId="LiveId" clId="{D945319C-9930-4686-81AC-53F4F671B7E4}" dt="2024-07-31T07:05:58.784" v="4169" actId="1038"/>
          <ac:picMkLst>
            <pc:docMk/>
            <pc:sldMk cId="1775049316" sldId="291"/>
            <ac:picMk id="12" creationId="{6EED5F28-9D59-9395-D7DF-58316837248E}"/>
          </ac:picMkLst>
        </pc:picChg>
      </pc:sldChg>
      <pc:sldChg chg="addSp delSp modSp mod">
        <pc:chgData name="英雄 服部" userId="3b8e43c138d13785" providerId="LiveId" clId="{D945319C-9930-4686-81AC-53F4F671B7E4}" dt="2024-07-29T04:59:26.588" v="104" actId="478"/>
        <pc:sldMkLst>
          <pc:docMk/>
          <pc:sldMk cId="0" sldId="292"/>
        </pc:sldMkLst>
        <pc:spChg chg="mod">
          <ac:chgData name="英雄 服部" userId="3b8e43c138d13785" providerId="LiveId" clId="{D945319C-9930-4686-81AC-53F4F671B7E4}" dt="2024-07-29T04:44:59.894" v="42" actId="20577"/>
          <ac:spMkLst>
            <pc:docMk/>
            <pc:sldMk cId="0" sldId="292"/>
            <ac:spMk id="14" creationId="{00000000-0000-0000-0000-000000000000}"/>
          </ac:spMkLst>
        </pc:spChg>
        <pc:spChg chg="mod">
          <ac:chgData name="英雄 服部" userId="3b8e43c138d13785" providerId="LiveId" clId="{D945319C-9930-4686-81AC-53F4F671B7E4}" dt="2024-07-29T04:51:11.640" v="94"/>
          <ac:spMkLst>
            <pc:docMk/>
            <pc:sldMk cId="0" sldId="292"/>
            <ac:spMk id="21" creationId="{00000000-0000-0000-0000-000000000000}"/>
          </ac:spMkLst>
        </pc:spChg>
        <pc:spChg chg="mod">
          <ac:chgData name="英雄 服部" userId="3b8e43c138d13785" providerId="LiveId" clId="{D945319C-9930-4686-81AC-53F4F671B7E4}" dt="2024-07-29T04:57:26.258" v="99" actId="20577"/>
          <ac:spMkLst>
            <pc:docMk/>
            <pc:sldMk cId="0" sldId="292"/>
            <ac:spMk id="27" creationId="{00000000-0000-0000-0000-000000000000}"/>
          </ac:spMkLst>
        </pc:spChg>
        <pc:spChg chg="mod">
          <ac:chgData name="英雄 服部" userId="3b8e43c138d13785" providerId="LiveId" clId="{D945319C-9930-4686-81AC-53F4F671B7E4}" dt="2024-07-29T04:57:29.813" v="101" actId="20577"/>
          <ac:spMkLst>
            <pc:docMk/>
            <pc:sldMk cId="0" sldId="292"/>
            <ac:spMk id="29" creationId="{00000000-0000-0000-0000-000000000000}"/>
          </ac:spMkLst>
        </pc:spChg>
        <pc:picChg chg="del">
          <ac:chgData name="英雄 服部" userId="3b8e43c138d13785" providerId="LiveId" clId="{D945319C-9930-4686-81AC-53F4F671B7E4}" dt="2024-07-29T04:59:26.588" v="104" actId="478"/>
          <ac:picMkLst>
            <pc:docMk/>
            <pc:sldMk cId="0" sldId="292"/>
            <ac:picMk id="2" creationId="{EC477D91-5ED0-D871-B52A-BBAF2A382507}"/>
          </ac:picMkLst>
        </pc:picChg>
        <pc:picChg chg="add mod ord">
          <ac:chgData name="英雄 服部" userId="3b8e43c138d13785" providerId="LiveId" clId="{D945319C-9930-4686-81AC-53F4F671B7E4}" dt="2024-07-29T04:59:24.861" v="103" actId="167"/>
          <ac:picMkLst>
            <pc:docMk/>
            <pc:sldMk cId="0" sldId="292"/>
            <ac:picMk id="6" creationId="{CDAD7420-734D-2002-1746-414A5C8C7306}"/>
          </ac:picMkLst>
        </pc:picChg>
      </pc:sldChg>
      <pc:sldChg chg="del">
        <pc:chgData name="英雄 服部" userId="3b8e43c138d13785" providerId="LiveId" clId="{D945319C-9930-4686-81AC-53F4F671B7E4}" dt="2024-07-31T07:08:05.405" v="4209" actId="47"/>
        <pc:sldMkLst>
          <pc:docMk/>
          <pc:sldMk cId="3360871822" sldId="294"/>
        </pc:sldMkLst>
      </pc:sldChg>
      <pc:sldChg chg="addSp delSp modSp mod">
        <pc:chgData name="英雄 服部" userId="3b8e43c138d13785" providerId="LiveId" clId="{D945319C-9930-4686-81AC-53F4F671B7E4}" dt="2024-07-31T07:13:48.674" v="4227" actId="20577"/>
        <pc:sldMkLst>
          <pc:docMk/>
          <pc:sldMk cId="763922321" sldId="295"/>
        </pc:sldMkLst>
        <pc:spChg chg="del mod">
          <ac:chgData name="英雄 服部" userId="3b8e43c138d13785" providerId="LiveId" clId="{D945319C-9930-4686-81AC-53F4F671B7E4}" dt="2024-07-29T04:45:33.769" v="45" actId="478"/>
          <ac:spMkLst>
            <pc:docMk/>
            <pc:sldMk cId="763922321" sldId="295"/>
            <ac:spMk id="2" creationId="{00000000-0000-0000-0000-000000000000}"/>
          </ac:spMkLst>
        </pc:spChg>
        <pc:spChg chg="del">
          <ac:chgData name="英雄 服部" userId="3b8e43c138d13785" providerId="LiveId" clId="{D945319C-9930-4686-81AC-53F4F671B7E4}" dt="2024-07-29T04:45:33.769" v="45" actId="478"/>
          <ac:spMkLst>
            <pc:docMk/>
            <pc:sldMk cId="763922321" sldId="295"/>
            <ac:spMk id="4" creationId="{00000000-0000-0000-0000-000000000000}"/>
          </ac:spMkLst>
        </pc:spChg>
        <pc:spChg chg="add mod">
          <ac:chgData name="英雄 服部" userId="3b8e43c138d13785" providerId="LiveId" clId="{D945319C-9930-4686-81AC-53F4F671B7E4}" dt="2024-07-29T05:32:33.718" v="358" actId="1035"/>
          <ac:spMkLst>
            <pc:docMk/>
            <pc:sldMk cId="763922321" sldId="295"/>
            <ac:spMk id="5" creationId="{00000000-0000-0000-0000-000000000000}"/>
          </ac:spMkLst>
        </pc:spChg>
        <pc:spChg chg="del mod">
          <ac:chgData name="英雄 服部" userId="3b8e43c138d13785" providerId="LiveId" clId="{D945319C-9930-4686-81AC-53F4F671B7E4}" dt="2024-07-29T04:45:33.769" v="45" actId="478"/>
          <ac:spMkLst>
            <pc:docMk/>
            <pc:sldMk cId="763922321" sldId="295"/>
            <ac:spMk id="7" creationId="{00000000-0000-0000-0000-000000000000}"/>
          </ac:spMkLst>
        </pc:spChg>
        <pc:spChg chg="del mod">
          <ac:chgData name="英雄 服部" userId="3b8e43c138d13785" providerId="LiveId" clId="{D945319C-9930-4686-81AC-53F4F671B7E4}" dt="2024-07-29T04:45:33.769" v="45" actId="478"/>
          <ac:spMkLst>
            <pc:docMk/>
            <pc:sldMk cId="763922321" sldId="295"/>
            <ac:spMk id="8" creationId="{00000000-0000-0000-0000-000000000000}"/>
          </ac:spMkLst>
        </pc:spChg>
        <pc:spChg chg="add mod">
          <ac:chgData name="英雄 服部" userId="3b8e43c138d13785" providerId="LiveId" clId="{D945319C-9930-4686-81AC-53F4F671B7E4}" dt="2024-07-29T04:47:21.312" v="64" actId="14100"/>
          <ac:spMkLst>
            <pc:docMk/>
            <pc:sldMk cId="763922321" sldId="295"/>
            <ac:spMk id="9" creationId="{00000000-0000-0000-0000-000000000000}"/>
          </ac:spMkLst>
        </pc:spChg>
        <pc:spChg chg="add mod">
          <ac:chgData name="英雄 服部" userId="3b8e43c138d13785" providerId="LiveId" clId="{D945319C-9930-4686-81AC-53F4F671B7E4}" dt="2024-07-29T04:47:35.069" v="66" actId="1035"/>
          <ac:spMkLst>
            <pc:docMk/>
            <pc:sldMk cId="763922321" sldId="295"/>
            <ac:spMk id="10" creationId="{00000000-0000-0000-0000-000000000000}"/>
          </ac:spMkLst>
        </pc:spChg>
        <pc:spChg chg="add mod">
          <ac:chgData name="英雄 服部" userId="3b8e43c138d13785" providerId="LiveId" clId="{D945319C-9930-4686-81AC-53F4F671B7E4}" dt="2024-07-29T05:32:33.718" v="358" actId="1035"/>
          <ac:spMkLst>
            <pc:docMk/>
            <pc:sldMk cId="763922321" sldId="295"/>
            <ac:spMk id="11" creationId="{00000000-0000-0000-0000-000000000000}"/>
          </ac:spMkLst>
        </pc:spChg>
        <pc:spChg chg="add mod">
          <ac:chgData name="英雄 服部" userId="3b8e43c138d13785" providerId="LiveId" clId="{D945319C-9930-4686-81AC-53F4F671B7E4}" dt="2024-07-31T07:13:48.674" v="4227" actId="20577"/>
          <ac:spMkLst>
            <pc:docMk/>
            <pc:sldMk cId="763922321" sldId="295"/>
            <ac:spMk id="12" creationId="{00000000-0000-0000-0000-000000000000}"/>
          </ac:spMkLst>
        </pc:spChg>
        <pc:spChg chg="del mod">
          <ac:chgData name="英雄 服部" userId="3b8e43c138d13785" providerId="LiveId" clId="{D945319C-9930-4686-81AC-53F4F671B7E4}" dt="2024-07-29T04:45:33.769" v="45" actId="478"/>
          <ac:spMkLst>
            <pc:docMk/>
            <pc:sldMk cId="763922321" sldId="295"/>
            <ac:spMk id="20" creationId="{00000000-0000-0000-0000-000000000000}"/>
          </ac:spMkLst>
        </pc:spChg>
        <pc:spChg chg="mod">
          <ac:chgData name="英雄 服部" userId="3b8e43c138d13785" providerId="LiveId" clId="{D945319C-9930-4686-81AC-53F4F671B7E4}" dt="2024-07-29T04:46:50.591" v="53"/>
          <ac:spMkLst>
            <pc:docMk/>
            <pc:sldMk cId="763922321" sldId="295"/>
            <ac:spMk id="22" creationId="{00000000-0000-0000-0000-000000000000}"/>
          </ac:spMkLst>
        </pc:spChg>
        <pc:spChg chg="del mod">
          <ac:chgData name="英雄 服部" userId="3b8e43c138d13785" providerId="LiveId" clId="{D945319C-9930-4686-81AC-53F4F671B7E4}" dt="2024-07-29T04:45:33.769" v="45" actId="478"/>
          <ac:spMkLst>
            <pc:docMk/>
            <pc:sldMk cId="763922321" sldId="295"/>
            <ac:spMk id="23" creationId="{00000000-0000-0000-0000-000000000000}"/>
          </ac:spMkLst>
        </pc:spChg>
        <pc:spChg chg="del mod">
          <ac:chgData name="英雄 服部" userId="3b8e43c138d13785" providerId="LiveId" clId="{D945319C-9930-4686-81AC-53F4F671B7E4}" dt="2024-07-29T04:45:33.769" v="45" actId="478"/>
          <ac:spMkLst>
            <pc:docMk/>
            <pc:sldMk cId="763922321" sldId="295"/>
            <ac:spMk id="24" creationId="{00000000-0000-0000-0000-000000000000}"/>
          </ac:spMkLst>
        </pc:spChg>
        <pc:spChg chg="add mod">
          <ac:chgData name="英雄 服部" userId="3b8e43c138d13785" providerId="LiveId" clId="{D945319C-9930-4686-81AC-53F4F671B7E4}" dt="2024-07-29T04:47:35.069" v="66" actId="1035"/>
          <ac:spMkLst>
            <pc:docMk/>
            <pc:sldMk cId="763922321" sldId="295"/>
            <ac:spMk id="25" creationId="{00000000-0000-0000-0000-000000000000}"/>
          </ac:spMkLst>
        </pc:spChg>
        <pc:spChg chg="add mod">
          <ac:chgData name="英雄 服部" userId="3b8e43c138d13785" providerId="LiveId" clId="{D945319C-9930-4686-81AC-53F4F671B7E4}" dt="2024-07-29T04:47:35.069" v="66" actId="1035"/>
          <ac:spMkLst>
            <pc:docMk/>
            <pc:sldMk cId="763922321" sldId="295"/>
            <ac:spMk id="28" creationId="{00000000-0000-0000-0000-000000000000}"/>
          </ac:spMkLst>
        </pc:spChg>
        <pc:spChg chg="add mod">
          <ac:chgData name="英雄 服部" userId="3b8e43c138d13785" providerId="LiveId" clId="{D945319C-9930-4686-81AC-53F4F671B7E4}" dt="2024-07-29T05:32:15.874" v="353" actId="20577"/>
          <ac:spMkLst>
            <pc:docMk/>
            <pc:sldMk cId="763922321" sldId="295"/>
            <ac:spMk id="31" creationId="{00000000-0000-0000-0000-000000000000}"/>
          </ac:spMkLst>
        </pc:spChg>
        <pc:picChg chg="del mod">
          <ac:chgData name="英雄 服部" userId="3b8e43c138d13785" providerId="LiveId" clId="{D945319C-9930-4686-81AC-53F4F671B7E4}" dt="2024-07-29T04:45:33.769" v="45" actId="478"/>
          <ac:picMkLst>
            <pc:docMk/>
            <pc:sldMk cId="763922321" sldId="295"/>
            <ac:picMk id="3" creationId="{00000000-0000-0000-0000-000000000000}"/>
          </ac:picMkLst>
        </pc:picChg>
        <pc:picChg chg="del">
          <ac:chgData name="英雄 服部" userId="3b8e43c138d13785" providerId="LiveId" clId="{D945319C-9930-4686-81AC-53F4F671B7E4}" dt="2024-07-29T04:45:33.769" v="45" actId="478"/>
          <ac:picMkLst>
            <pc:docMk/>
            <pc:sldMk cId="763922321" sldId="295"/>
            <ac:picMk id="6" creationId="{00000000-0000-0000-0000-000000000000}"/>
          </ac:picMkLst>
        </pc:picChg>
        <pc:picChg chg="add mod">
          <ac:chgData name="英雄 服部" userId="3b8e43c138d13785" providerId="LiveId" clId="{D945319C-9930-4686-81AC-53F4F671B7E4}" dt="2024-07-29T04:47:15.407" v="63" actId="1035"/>
          <ac:picMkLst>
            <pc:docMk/>
            <pc:sldMk cId="763922321" sldId="295"/>
            <ac:picMk id="1026" creationId="{00000000-0000-0000-0000-000000000000}"/>
          </ac:picMkLst>
        </pc:picChg>
        <pc:picChg chg="add mod">
          <ac:chgData name="英雄 服部" userId="3b8e43c138d13785" providerId="LiveId" clId="{D945319C-9930-4686-81AC-53F4F671B7E4}" dt="2024-07-29T04:47:35.069" v="66" actId="1035"/>
          <ac:picMkLst>
            <pc:docMk/>
            <pc:sldMk cId="763922321" sldId="295"/>
            <ac:picMk id="1028"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28" tIns="45714" rIns="91428" bIns="45714" rtlCol="0"/>
          <a:lstStyle>
            <a:lvl1pPr algn="l" defTabSz="985128"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1428" tIns="45714" rIns="91428" bIns="45714" rtlCol="0"/>
          <a:lstStyle>
            <a:lvl1pPr algn="r" defTabSz="985128" fontAlgn="auto">
              <a:spcBef>
                <a:spcPts val="0"/>
              </a:spcBef>
              <a:spcAft>
                <a:spcPts val="0"/>
              </a:spcAft>
              <a:defRPr sz="1200" smtClean="0">
                <a:latin typeface="+mn-lt"/>
                <a:ea typeface="+mn-ea"/>
              </a:defRPr>
            </a:lvl1pPr>
          </a:lstStyle>
          <a:p>
            <a:pPr>
              <a:defRPr/>
            </a:pPr>
            <a:fld id="{B29D0D47-740E-4E97-963A-49F4A848060E}" type="datetimeFigureOut">
              <a:rPr lang="ja-JP" altLang="en-US"/>
              <a:pPr>
                <a:defRPr/>
              </a:pPr>
              <a:t>2024/10/1</a:t>
            </a:fld>
            <a:endParaRPr lang="ja-JP" altLang="en-US"/>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1428" tIns="45714" rIns="91428" bIns="45714" rtlCol="0" anchor="b"/>
          <a:lstStyle>
            <a:lvl1pPr algn="l" defTabSz="985128"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1428" tIns="45714" rIns="91428" bIns="45714" rtlCol="0" anchor="b"/>
          <a:lstStyle>
            <a:lvl1pPr algn="r" defTabSz="985128" fontAlgn="auto">
              <a:spcBef>
                <a:spcPts val="0"/>
              </a:spcBef>
              <a:spcAft>
                <a:spcPts val="0"/>
              </a:spcAft>
              <a:defRPr sz="1200" smtClean="0">
                <a:latin typeface="+mn-lt"/>
                <a:ea typeface="+mn-ea"/>
              </a:defRPr>
            </a:lvl1pPr>
          </a:lstStyle>
          <a:p>
            <a:pPr>
              <a:defRPr/>
            </a:pPr>
            <a:fld id="{3A28A5B0-939C-4570-B68F-6683DFA1B745}" type="slidenum">
              <a:rPr lang="ja-JP" altLang="en-US"/>
              <a:pPr>
                <a:defRPr/>
              </a:pPr>
              <a:t>‹#›</a:t>
            </a:fld>
            <a:endParaRPr lang="ja-JP" altLang="en-US"/>
          </a:p>
        </p:txBody>
      </p:sp>
    </p:spTree>
    <p:extLst>
      <p:ext uri="{BB962C8B-B14F-4D97-AF65-F5344CB8AC3E}">
        <p14:creationId xmlns:p14="http://schemas.microsoft.com/office/powerpoint/2010/main" val="56172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28" tIns="45714" rIns="91428" bIns="45714" rtlCol="0"/>
          <a:lstStyle>
            <a:lvl1pPr algn="l" defTabSz="985128"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28" tIns="45714" rIns="91428" bIns="45714" rtlCol="0"/>
          <a:lstStyle>
            <a:lvl1pPr algn="r" defTabSz="985128" fontAlgn="auto">
              <a:spcBef>
                <a:spcPts val="0"/>
              </a:spcBef>
              <a:spcAft>
                <a:spcPts val="0"/>
              </a:spcAft>
              <a:defRPr sz="1200" smtClean="0">
                <a:latin typeface="+mn-lt"/>
                <a:ea typeface="+mn-ea"/>
              </a:defRPr>
            </a:lvl1pPr>
          </a:lstStyle>
          <a:p>
            <a:pPr>
              <a:defRPr/>
            </a:pPr>
            <a:fld id="{F3CE2336-3F76-4FA5-85D3-551672FA867F}" type="datetimeFigureOut">
              <a:rPr lang="ja-JP" altLang="en-US"/>
              <a:pPr>
                <a:defRPr/>
              </a:pPr>
              <a:t>2024/10/1</a:t>
            </a:fld>
            <a:endParaRPr lang="ja-JP" altLang="en-US"/>
          </a:p>
        </p:txBody>
      </p:sp>
      <p:sp>
        <p:nvSpPr>
          <p:cNvPr id="4" name="スライド イメージ プレースホルダ 3"/>
          <p:cNvSpPr>
            <a:spLocks noGrp="1" noRot="1" noChangeAspect="1"/>
          </p:cNvSpPr>
          <p:nvPr>
            <p:ph type="sldImg" idx="2"/>
          </p:nvPr>
        </p:nvSpPr>
        <p:spPr>
          <a:xfrm>
            <a:off x="2097088" y="739775"/>
            <a:ext cx="2541587" cy="3700463"/>
          </a:xfrm>
          <a:prstGeom prst="rect">
            <a:avLst/>
          </a:prstGeom>
          <a:noFill/>
          <a:ln w="12700">
            <a:solidFill>
              <a:prstClr val="black"/>
            </a:solidFill>
          </a:ln>
        </p:spPr>
        <p:txBody>
          <a:bodyPr vert="horz" lIns="91428" tIns="45714" rIns="91428" bIns="45714"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28" tIns="45714" rIns="91428" bIns="45714"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28" tIns="45714" rIns="91428" bIns="45714" rtlCol="0" anchor="b"/>
          <a:lstStyle>
            <a:lvl1pPr algn="l" defTabSz="985128"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428" tIns="45714" rIns="91428" bIns="45714" rtlCol="0" anchor="b"/>
          <a:lstStyle>
            <a:lvl1pPr algn="r" defTabSz="985128" fontAlgn="auto">
              <a:spcBef>
                <a:spcPts val="0"/>
              </a:spcBef>
              <a:spcAft>
                <a:spcPts val="0"/>
              </a:spcAft>
              <a:defRPr sz="1200" smtClean="0">
                <a:latin typeface="+mn-lt"/>
                <a:ea typeface="+mn-ea"/>
              </a:defRPr>
            </a:lvl1pPr>
          </a:lstStyle>
          <a:p>
            <a:pPr>
              <a:defRPr/>
            </a:pPr>
            <a:fld id="{4190E61C-B313-43EE-8CB3-E39BD076AF4E}" type="slidenum">
              <a:rPr lang="ja-JP" altLang="en-US"/>
              <a:pPr>
                <a:defRPr/>
              </a:pPr>
              <a:t>‹#›</a:t>
            </a:fld>
            <a:endParaRPr lang="ja-JP" altLang="en-US"/>
          </a:p>
        </p:txBody>
      </p:sp>
    </p:spTree>
    <p:extLst>
      <p:ext uri="{BB962C8B-B14F-4D97-AF65-F5344CB8AC3E}">
        <p14:creationId xmlns:p14="http://schemas.microsoft.com/office/powerpoint/2010/main" val="1130741285"/>
      </p:ext>
    </p:extLst>
  </p:cSld>
  <p:clrMap bg1="lt1" tx1="dk1" bg2="lt2" tx2="dk2" accent1="accent1" accent2="accent2" accent3="accent3" accent4="accent4" accent5="accent5" accent6="accent6" hlink="hlink" folHlink="folHlink"/>
  <p:notesStyle>
    <a:lvl1pPr algn="l" defTabSz="984250" rtl="0" fontAlgn="base">
      <a:spcBef>
        <a:spcPct val="30000"/>
      </a:spcBef>
      <a:spcAft>
        <a:spcPct val="0"/>
      </a:spcAft>
      <a:defRPr kumimoji="1" sz="1200" kern="1200">
        <a:solidFill>
          <a:schemeClr val="tx1"/>
        </a:solidFill>
        <a:latin typeface="+mn-lt"/>
        <a:ea typeface="+mn-ea"/>
        <a:cs typeface="+mn-cs"/>
      </a:defRPr>
    </a:lvl1pPr>
    <a:lvl2pPr marL="492125" algn="l" defTabSz="984250" rtl="0" fontAlgn="base">
      <a:spcBef>
        <a:spcPct val="30000"/>
      </a:spcBef>
      <a:spcAft>
        <a:spcPct val="0"/>
      </a:spcAft>
      <a:defRPr kumimoji="1" sz="1200" kern="1200">
        <a:solidFill>
          <a:schemeClr val="tx1"/>
        </a:solidFill>
        <a:latin typeface="+mn-lt"/>
        <a:ea typeface="+mn-ea"/>
        <a:cs typeface="+mn-cs"/>
      </a:defRPr>
    </a:lvl2pPr>
    <a:lvl3pPr marL="984250" algn="l" defTabSz="984250" rtl="0" fontAlgn="base">
      <a:spcBef>
        <a:spcPct val="30000"/>
      </a:spcBef>
      <a:spcAft>
        <a:spcPct val="0"/>
      </a:spcAft>
      <a:defRPr kumimoji="1" sz="1200" kern="1200">
        <a:solidFill>
          <a:schemeClr val="tx1"/>
        </a:solidFill>
        <a:latin typeface="+mn-lt"/>
        <a:ea typeface="+mn-ea"/>
        <a:cs typeface="+mn-cs"/>
      </a:defRPr>
    </a:lvl3pPr>
    <a:lvl4pPr marL="1476375" algn="l" defTabSz="984250" rtl="0" fontAlgn="base">
      <a:spcBef>
        <a:spcPct val="30000"/>
      </a:spcBef>
      <a:spcAft>
        <a:spcPct val="0"/>
      </a:spcAft>
      <a:defRPr kumimoji="1" sz="1200" kern="1200">
        <a:solidFill>
          <a:schemeClr val="tx1"/>
        </a:solidFill>
        <a:latin typeface="+mn-lt"/>
        <a:ea typeface="+mn-ea"/>
        <a:cs typeface="+mn-cs"/>
      </a:defRPr>
    </a:lvl4pPr>
    <a:lvl5pPr marL="1970088" algn="l" defTabSz="984250" rtl="0" fontAlgn="base">
      <a:spcBef>
        <a:spcPct val="30000"/>
      </a:spcBef>
      <a:spcAft>
        <a:spcPct val="0"/>
      </a:spcAft>
      <a:defRPr kumimoji="1" sz="1200" kern="1200">
        <a:solidFill>
          <a:schemeClr val="tx1"/>
        </a:solidFill>
        <a:latin typeface="+mn-lt"/>
        <a:ea typeface="+mn-ea"/>
        <a:cs typeface="+mn-cs"/>
      </a:defRPr>
    </a:lvl5pPr>
    <a:lvl6pPr marL="2462820" algn="l" defTabSz="985128" rtl="0" eaLnBrk="1" latinLnBrk="0" hangingPunct="1">
      <a:defRPr kumimoji="1" sz="1200" kern="1200">
        <a:solidFill>
          <a:schemeClr val="tx1"/>
        </a:solidFill>
        <a:latin typeface="+mn-lt"/>
        <a:ea typeface="+mn-ea"/>
        <a:cs typeface="+mn-cs"/>
      </a:defRPr>
    </a:lvl6pPr>
    <a:lvl7pPr marL="2955385" algn="l" defTabSz="985128" rtl="0" eaLnBrk="1" latinLnBrk="0" hangingPunct="1">
      <a:defRPr kumimoji="1" sz="1200" kern="1200">
        <a:solidFill>
          <a:schemeClr val="tx1"/>
        </a:solidFill>
        <a:latin typeface="+mn-lt"/>
        <a:ea typeface="+mn-ea"/>
        <a:cs typeface="+mn-cs"/>
      </a:defRPr>
    </a:lvl7pPr>
    <a:lvl8pPr marL="3447947" algn="l" defTabSz="985128" rtl="0" eaLnBrk="1" latinLnBrk="0" hangingPunct="1">
      <a:defRPr kumimoji="1" sz="1200" kern="1200">
        <a:solidFill>
          <a:schemeClr val="tx1"/>
        </a:solidFill>
        <a:latin typeface="+mn-lt"/>
        <a:ea typeface="+mn-ea"/>
        <a:cs typeface="+mn-cs"/>
      </a:defRPr>
    </a:lvl8pPr>
    <a:lvl9pPr marL="3940513" algn="l" defTabSz="98512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98675" y="739775"/>
            <a:ext cx="25384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F5630F5-4A0C-4F21-9741-33FB6433F218}" type="slidenum">
              <a:rPr lang="ja-JP" altLang="en-US">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230985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4190E61C-B313-43EE-8CB3-E39BD076AF4E}" type="slidenum">
              <a:rPr lang="ja-JP" altLang="en-US" smtClean="0"/>
              <a:pPr>
                <a:defRPr/>
              </a:pPr>
              <a:t>3</a:t>
            </a:fld>
            <a:endParaRPr lang="ja-JP" altLang="en-US"/>
          </a:p>
        </p:txBody>
      </p:sp>
    </p:spTree>
    <p:extLst>
      <p:ext uri="{BB962C8B-B14F-4D97-AF65-F5344CB8AC3E}">
        <p14:creationId xmlns:p14="http://schemas.microsoft.com/office/powerpoint/2010/main" val="286451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F5630F5-4A0C-4F21-9741-33FB6433F218}" type="slidenum">
              <a:rPr kumimoji="1" lang="ja-JP" altLang="en-US" smtClean="0"/>
              <a:pPr/>
              <a:t>4</a:t>
            </a:fld>
            <a:endParaRPr kumimoji="1" lang="ja-JP" altLang="en-US"/>
          </a:p>
        </p:txBody>
      </p:sp>
    </p:spTree>
    <p:extLst>
      <p:ext uri="{BB962C8B-B14F-4D97-AF65-F5344CB8AC3E}">
        <p14:creationId xmlns:p14="http://schemas.microsoft.com/office/powerpoint/2010/main" val="264469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F5630F5-4A0C-4F21-9741-33FB6433F218}"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76603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7888" y="1673225"/>
            <a:ext cx="5265737" cy="3560763"/>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877888" y="5370513"/>
            <a:ext cx="5265737" cy="24685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150172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632499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026025" y="544513"/>
            <a:ext cx="1512888" cy="866457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82600" y="544513"/>
            <a:ext cx="4391025" cy="86645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10658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408279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79425" y="2549525"/>
            <a:ext cx="6056313" cy="4252913"/>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79425" y="6842125"/>
            <a:ext cx="6056313" cy="22367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3319630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82600" y="2722563"/>
            <a:ext cx="2951163" cy="648652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586163" y="2722563"/>
            <a:ext cx="2952750" cy="6486525"/>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89602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84188" y="544513"/>
            <a:ext cx="6054725" cy="1976437"/>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84188" y="2506663"/>
            <a:ext cx="2970212" cy="12287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84188" y="3735388"/>
            <a:ext cx="2970212" cy="549275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554413" y="2506663"/>
            <a:ext cx="2984500" cy="12287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554413" y="3735388"/>
            <a:ext cx="2984500" cy="549275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166945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176411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246170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84188" y="681038"/>
            <a:ext cx="2263775" cy="2386012"/>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2984500" y="1471613"/>
            <a:ext cx="3554413" cy="7267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84188" y="3067050"/>
            <a:ext cx="2263775" cy="5683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49401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84188" y="681038"/>
            <a:ext cx="2263775" cy="2386012"/>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2984500" y="1471613"/>
            <a:ext cx="3554413" cy="726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484188" y="3067050"/>
            <a:ext cx="2263775" cy="5683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4283E1D-A828-475B-A8B7-4EA70CA5EEC4}" type="datetimeFigureOut">
              <a:rPr kumimoji="1" lang="ja-JP" altLang="en-US" smtClean="0"/>
              <a:t>2024/10/1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144136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82600" y="544513"/>
            <a:ext cx="6056313" cy="1976437"/>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82600" y="2722563"/>
            <a:ext cx="6056313" cy="648652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82600" y="9477375"/>
            <a:ext cx="1579563" cy="544513"/>
          </a:xfrm>
          <a:prstGeom prst="rect">
            <a:avLst/>
          </a:prstGeom>
        </p:spPr>
        <p:txBody>
          <a:bodyPr vert="horz" lIns="91440" tIns="45720" rIns="91440" bIns="45720" rtlCol="0" anchor="ctr"/>
          <a:lstStyle>
            <a:lvl1pPr algn="l">
              <a:defRPr sz="1200">
                <a:solidFill>
                  <a:schemeClr val="tx1">
                    <a:tint val="75000"/>
                  </a:schemeClr>
                </a:solidFill>
              </a:defRPr>
            </a:lvl1pPr>
          </a:lstStyle>
          <a:p>
            <a:fld id="{34283E1D-A828-475B-A8B7-4EA70CA5EEC4}" type="datetimeFigureOut">
              <a:rPr kumimoji="1" lang="ja-JP" altLang="en-US" smtClean="0"/>
              <a:t>2024/10/1</a:t>
            </a:fld>
            <a:endParaRPr kumimoji="1" lang="ja-JP" altLang="en-US"/>
          </a:p>
        </p:txBody>
      </p:sp>
      <p:sp>
        <p:nvSpPr>
          <p:cNvPr id="5" name="フッター プレースホルダー 4"/>
          <p:cNvSpPr>
            <a:spLocks noGrp="1"/>
          </p:cNvSpPr>
          <p:nvPr>
            <p:ph type="ftr" sz="quarter" idx="3"/>
          </p:nvPr>
        </p:nvSpPr>
        <p:spPr>
          <a:xfrm>
            <a:off x="2325688" y="9477375"/>
            <a:ext cx="2370137" cy="5445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59350" y="9477375"/>
            <a:ext cx="1579563" cy="544513"/>
          </a:xfrm>
          <a:prstGeom prst="rect">
            <a:avLst/>
          </a:prstGeom>
        </p:spPr>
        <p:txBody>
          <a:bodyPr vert="horz" lIns="91440" tIns="45720" rIns="91440" bIns="45720" rtlCol="0" anchor="ctr"/>
          <a:lstStyle>
            <a:lvl1pPr algn="r">
              <a:defRPr sz="1200">
                <a:solidFill>
                  <a:schemeClr val="tx1">
                    <a:tint val="75000"/>
                  </a:schemeClr>
                </a:solidFill>
              </a:defRPr>
            </a:lvl1pPr>
          </a:lstStyle>
          <a:p>
            <a:fld id="{2577073D-1238-48BC-A043-1A54DFD547CC}" type="slidenum">
              <a:rPr kumimoji="1" lang="ja-JP" altLang="en-US" smtClean="0"/>
              <a:t>‹#›</a:t>
            </a:fld>
            <a:endParaRPr kumimoji="1" lang="ja-JP" altLang="en-US"/>
          </a:p>
        </p:txBody>
      </p:sp>
    </p:spTree>
    <p:extLst>
      <p:ext uri="{BB962C8B-B14F-4D97-AF65-F5344CB8AC3E}">
        <p14:creationId xmlns:p14="http://schemas.microsoft.com/office/powerpoint/2010/main" val="374460663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microsoft.com/office/2007/relationships/hdphoto" Target="../media/hdphoto7.wdp"/><Relationship Id="rId26" Type="http://schemas.openxmlformats.org/officeDocument/2006/relationships/image" Target="../media/image36.JPG"/><Relationship Id="rId3" Type="http://schemas.openxmlformats.org/officeDocument/2006/relationships/image" Target="../media/image19.bmp"/><Relationship Id="rId21" Type="http://schemas.openxmlformats.org/officeDocument/2006/relationships/image" Target="../media/image32.png"/><Relationship Id="rId7" Type="http://schemas.microsoft.com/office/2007/relationships/hdphoto" Target="../media/hdphoto3.wdp"/><Relationship Id="rId12" Type="http://schemas.openxmlformats.org/officeDocument/2006/relationships/image" Target="../media/image26.jpeg"/><Relationship Id="rId17" Type="http://schemas.openxmlformats.org/officeDocument/2006/relationships/image" Target="../media/image29.png"/><Relationship Id="rId25" Type="http://schemas.openxmlformats.org/officeDocument/2006/relationships/image" Target="../media/image35.jpeg"/><Relationship Id="rId2" Type="http://schemas.openxmlformats.org/officeDocument/2006/relationships/image" Target="../media/image18.png"/><Relationship Id="rId16" Type="http://schemas.microsoft.com/office/2007/relationships/hdphoto" Target="../media/hdphoto6.wdp"/><Relationship Id="rId20" Type="http://schemas.openxmlformats.org/officeDocument/2006/relationships/image" Target="../media/image31.bmp"/><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jpeg"/><Relationship Id="rId24" Type="http://schemas.openxmlformats.org/officeDocument/2006/relationships/image" Target="../media/image34.png"/><Relationship Id="rId5" Type="http://schemas.openxmlformats.org/officeDocument/2006/relationships/image" Target="../media/image21.jpeg"/><Relationship Id="rId15" Type="http://schemas.openxmlformats.org/officeDocument/2006/relationships/image" Target="../media/image28.png"/><Relationship Id="rId23" Type="http://schemas.microsoft.com/office/2007/relationships/hdphoto" Target="../media/hdphoto8.wdp"/><Relationship Id="rId28" Type="http://schemas.openxmlformats.org/officeDocument/2006/relationships/image" Target="../media/image38.jpeg"/><Relationship Id="rId10" Type="http://schemas.openxmlformats.org/officeDocument/2006/relationships/image" Target="../media/image24.jpeg"/><Relationship Id="rId19" Type="http://schemas.openxmlformats.org/officeDocument/2006/relationships/image" Target="../media/image30.jpeg"/><Relationship Id="rId4" Type="http://schemas.openxmlformats.org/officeDocument/2006/relationships/image" Target="../media/image20.jpeg"/><Relationship Id="rId9" Type="http://schemas.microsoft.com/office/2007/relationships/hdphoto" Target="../media/hdphoto4.wdp"/><Relationship Id="rId14" Type="http://schemas.microsoft.com/office/2007/relationships/hdphoto" Target="../media/hdphoto5.wdp"/><Relationship Id="rId22" Type="http://schemas.openxmlformats.org/officeDocument/2006/relationships/image" Target="../media/image33.png"/><Relationship Id="rId27" Type="http://schemas.openxmlformats.org/officeDocument/2006/relationships/image" Target="../media/image37.jpeg"/><Relationship Id="rId30"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4E6402F-336D-1EA6-AC86-039AFD8383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40" b="2003"/>
          <a:stretch/>
        </p:blipFill>
        <p:spPr>
          <a:xfrm flipH="1">
            <a:off x="630049" y="2961629"/>
            <a:ext cx="5771453" cy="5751315"/>
          </a:xfrm>
          <a:prstGeom prst="rect">
            <a:avLst/>
          </a:prstGeom>
        </p:spPr>
      </p:pic>
      <p:sp>
        <p:nvSpPr>
          <p:cNvPr id="17" name="正方形/長方形 16"/>
          <p:cNvSpPr/>
          <p:nvPr/>
        </p:nvSpPr>
        <p:spPr>
          <a:xfrm>
            <a:off x="-1" y="490150"/>
            <a:ext cx="7798180" cy="376473"/>
          </a:xfrm>
          <a:prstGeom prst="rect">
            <a:avLst/>
          </a:prstGeom>
          <a:noFill/>
        </p:spPr>
        <p:txBody>
          <a:bodyPr wrap="square" lIns="98513" tIns="49256" rIns="98513" bIns="49256">
            <a:spAutoFit/>
          </a:bodyPr>
          <a:lstStyle/>
          <a:p>
            <a:pPr defTabSz="985128" fontAlgn="auto">
              <a:spcBef>
                <a:spcPts val="0"/>
              </a:spcBef>
              <a:spcAft>
                <a:spcPts val="0"/>
              </a:spcAft>
              <a:defRPr/>
            </a:pPr>
            <a:r>
              <a:rPr lang="ja-JP" altLang="en-US" sz="1800" dirty="0">
                <a:ln w="12700">
                  <a:noFill/>
                </a:ln>
                <a:solidFill>
                  <a:schemeClr val="tx1">
                    <a:lumMod val="95000"/>
                    <a:lumOff val="5000"/>
                  </a:schemeClr>
                </a:solidFill>
                <a:latin typeface="はんなり明朝" panose="02000600000000000000" pitchFamily="50" charset="-128"/>
                <a:ea typeface="はんなり明朝" panose="02000600000000000000" pitchFamily="50" charset="-128"/>
                <a:cs typeface="Aharoni" pitchFamily="2" charset="-79"/>
              </a:rPr>
              <a:t>”名古屋・常滑エリアの賃貸オーナー様のためのお役立ち情報誌</a:t>
            </a:r>
            <a:r>
              <a:rPr lang="ja-JP" altLang="en-US" sz="500" dirty="0">
                <a:ln w="12700">
                  <a:noFill/>
                </a:ln>
                <a:solidFill>
                  <a:schemeClr val="tx1">
                    <a:lumMod val="95000"/>
                    <a:lumOff val="5000"/>
                  </a:schemeClr>
                </a:solidFill>
                <a:latin typeface="はんなり明朝" panose="02000600000000000000" pitchFamily="50" charset="-128"/>
                <a:ea typeface="はんなり明朝" panose="02000600000000000000" pitchFamily="50" charset="-128"/>
                <a:cs typeface="Aharoni" pitchFamily="2" charset="-79"/>
              </a:rPr>
              <a:t>　</a:t>
            </a:r>
            <a:r>
              <a:rPr lang="ja-JP" altLang="en-US" sz="1800" dirty="0">
                <a:ln w="12700">
                  <a:noFill/>
                </a:ln>
                <a:solidFill>
                  <a:schemeClr val="tx1">
                    <a:lumMod val="95000"/>
                    <a:lumOff val="5000"/>
                  </a:schemeClr>
                </a:solidFill>
                <a:latin typeface="はんなり明朝" panose="02000600000000000000" pitchFamily="50" charset="-128"/>
                <a:ea typeface="はんなり明朝" panose="02000600000000000000" pitchFamily="50" charset="-128"/>
                <a:cs typeface="Aharoni" pitchFamily="2" charset="-79"/>
              </a:rPr>
              <a:t>”</a:t>
            </a:r>
          </a:p>
        </p:txBody>
      </p:sp>
      <p:sp>
        <p:nvSpPr>
          <p:cNvPr id="31" name="正方形/長方形 30"/>
          <p:cNvSpPr/>
          <p:nvPr/>
        </p:nvSpPr>
        <p:spPr>
          <a:xfrm>
            <a:off x="0" y="1"/>
            <a:ext cx="7021513" cy="240486"/>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anchor="ctr"/>
          <a:lstStyle/>
          <a:p>
            <a:pPr algn="ctr" defTabSz="985128" fontAlgn="auto">
              <a:spcBef>
                <a:spcPts val="0"/>
              </a:spcBef>
              <a:spcAft>
                <a:spcPts val="0"/>
              </a:spcAft>
              <a:defRPr/>
            </a:pPr>
            <a:endParaRPr lang="ja-JP" altLang="en-US" dirty="0"/>
          </a:p>
        </p:txBody>
      </p:sp>
      <p:sp>
        <p:nvSpPr>
          <p:cNvPr id="7171" name="テキスト ボックス 25"/>
          <p:cNvSpPr txBox="1">
            <a:spLocks noChangeArrowheads="1"/>
          </p:cNvSpPr>
          <p:nvPr/>
        </p:nvSpPr>
        <p:spPr bwMode="auto">
          <a:xfrm>
            <a:off x="5064147" y="14631"/>
            <a:ext cx="1941557" cy="246221"/>
          </a:xfrm>
          <a:prstGeom prst="rect">
            <a:avLst/>
          </a:prstGeom>
          <a:noFill/>
          <a:ln w="9525">
            <a:noFill/>
            <a:miter lim="800000"/>
            <a:headEnd/>
            <a:tailEnd/>
          </a:ln>
        </p:spPr>
        <p:txBody>
          <a:bodyPr wrap="none">
            <a:spAutoFit/>
          </a:bodyPr>
          <a:lstStyle/>
          <a:p>
            <a:r>
              <a:rPr lang="zh-TW" altLang="en-US" sz="1000" dirty="0">
                <a:solidFill>
                  <a:schemeClr val="bg1"/>
                </a:solidFill>
                <a:latin typeface="はんなり明朝" panose="02000600000000000000" pitchFamily="50" charset="-128"/>
                <a:ea typeface="はんなり明朝" panose="02000600000000000000" pitchFamily="50" charset="-128"/>
                <a:cs typeface="メイリオ" pitchFamily="50" charset="-128"/>
              </a:rPr>
              <a:t>愛知県知事免許（</a:t>
            </a:r>
            <a:r>
              <a:rPr lang="en-US" altLang="ja-JP" sz="1000" dirty="0">
                <a:solidFill>
                  <a:schemeClr val="bg1"/>
                </a:solidFill>
                <a:latin typeface="はんなり明朝" panose="02000600000000000000" pitchFamily="50" charset="-128"/>
                <a:ea typeface="はんなり明朝" panose="02000600000000000000" pitchFamily="50" charset="-128"/>
                <a:cs typeface="メイリオ" pitchFamily="50" charset="-128"/>
              </a:rPr>
              <a:t>6</a:t>
            </a:r>
            <a:r>
              <a:rPr lang="zh-TW" altLang="en-US" sz="1000" dirty="0">
                <a:solidFill>
                  <a:schemeClr val="bg1"/>
                </a:solidFill>
                <a:latin typeface="はんなり明朝" panose="02000600000000000000" pitchFamily="50" charset="-128"/>
                <a:ea typeface="はんなり明朝" panose="02000600000000000000" pitchFamily="50" charset="-128"/>
                <a:cs typeface="メイリオ" pitchFamily="50" charset="-128"/>
              </a:rPr>
              <a:t>）第</a:t>
            </a:r>
            <a:r>
              <a:rPr lang="en-US" altLang="zh-TW" sz="1000" dirty="0">
                <a:solidFill>
                  <a:schemeClr val="bg1"/>
                </a:solidFill>
                <a:latin typeface="はんなり明朝" panose="02000600000000000000" pitchFamily="50" charset="-128"/>
                <a:ea typeface="はんなり明朝" panose="02000600000000000000" pitchFamily="50" charset="-128"/>
                <a:cs typeface="メイリオ" pitchFamily="50" charset="-128"/>
              </a:rPr>
              <a:t>17696</a:t>
            </a:r>
            <a:r>
              <a:rPr lang="zh-TW" altLang="en-US" sz="1000" dirty="0">
                <a:solidFill>
                  <a:schemeClr val="bg1"/>
                </a:solidFill>
                <a:latin typeface="はんなり明朝" panose="02000600000000000000" pitchFamily="50" charset="-128"/>
                <a:ea typeface="はんなり明朝" panose="02000600000000000000" pitchFamily="50" charset="-128"/>
                <a:cs typeface="メイリオ" pitchFamily="50" charset="-128"/>
              </a:rPr>
              <a:t>号</a:t>
            </a:r>
            <a:endParaRPr lang="ja-JP" altLang="en-US" sz="1000" dirty="0">
              <a:solidFill>
                <a:schemeClr val="bg1"/>
              </a:solidFill>
              <a:latin typeface="はんなり明朝" panose="02000600000000000000" pitchFamily="50" charset="-128"/>
              <a:ea typeface="はんなり明朝" panose="02000600000000000000" pitchFamily="50" charset="-128"/>
              <a:cs typeface="メイリオ" pitchFamily="50" charset="-128"/>
            </a:endParaRPr>
          </a:p>
        </p:txBody>
      </p:sp>
      <p:sp>
        <p:nvSpPr>
          <p:cNvPr id="63" name="正方形/長方形 62"/>
          <p:cNvSpPr/>
          <p:nvPr/>
        </p:nvSpPr>
        <p:spPr bwMode="auto">
          <a:xfrm>
            <a:off x="330149" y="1180018"/>
            <a:ext cx="5760640" cy="1453691"/>
          </a:xfrm>
          <a:prstGeom prst="rect">
            <a:avLst/>
          </a:prstGeom>
          <a:noFill/>
        </p:spPr>
        <p:txBody>
          <a:bodyPr wrap="square" lIns="98513" tIns="49256" rIns="98513" bIns="49256">
            <a:spAutoFit/>
          </a:bodyPr>
          <a:lstStyle/>
          <a:p>
            <a:pPr defTabSz="985128" fontAlgn="auto">
              <a:spcBef>
                <a:spcPts val="0"/>
              </a:spcBef>
              <a:spcAft>
                <a:spcPts val="0"/>
              </a:spcAft>
              <a:defRPr/>
            </a:pPr>
            <a:r>
              <a:rPr lang="ja-JP" altLang="en-US" sz="8800" dirty="0">
                <a:ln w="28575">
                  <a:noFill/>
                </a:ln>
                <a:latin typeface="はんなり明朝" panose="02000600000000000000" pitchFamily="50" charset="-128"/>
                <a:ea typeface="はんなり明朝" panose="02000600000000000000" pitchFamily="50" charset="-128"/>
                <a:cs typeface="Aharoni" pitchFamily="2" charset="-79"/>
              </a:rPr>
              <a:t>リード</a:t>
            </a:r>
            <a:r>
              <a:rPr lang="ja-JP" altLang="en-US" sz="5400" dirty="0">
                <a:ln w="28575">
                  <a:noFill/>
                </a:ln>
                <a:latin typeface="はんなり明朝" panose="02000600000000000000" pitchFamily="50" charset="-128"/>
                <a:ea typeface="はんなり明朝" panose="02000600000000000000" pitchFamily="50" charset="-128"/>
                <a:cs typeface="Aharoni" pitchFamily="2" charset="-79"/>
              </a:rPr>
              <a:t>通信</a:t>
            </a:r>
            <a:endParaRPr lang="en-US" altLang="ja-JP" sz="8000" dirty="0">
              <a:ln w="28575">
                <a:noFill/>
              </a:ln>
              <a:latin typeface="はんなり明朝" panose="02000600000000000000" pitchFamily="50" charset="-128"/>
              <a:ea typeface="はんなり明朝" panose="02000600000000000000" pitchFamily="50" charset="-128"/>
              <a:cs typeface="Aharoni" pitchFamily="2" charset="-79"/>
            </a:endParaRPr>
          </a:p>
        </p:txBody>
      </p:sp>
      <p:sp>
        <p:nvSpPr>
          <p:cNvPr id="18" name="テキスト ボックス 17"/>
          <p:cNvSpPr txBox="1"/>
          <p:nvPr/>
        </p:nvSpPr>
        <p:spPr>
          <a:xfrm>
            <a:off x="5618424" y="1437098"/>
            <a:ext cx="1155575" cy="830997"/>
          </a:xfrm>
          <a:prstGeom prst="rect">
            <a:avLst/>
          </a:prstGeom>
          <a:noFill/>
        </p:spPr>
        <p:txBody>
          <a:bodyPr wrap="square" rtlCol="0">
            <a:spAutoFit/>
          </a:bodyPr>
          <a:lstStyle/>
          <a:p>
            <a:r>
              <a:rPr lang="en-US" altLang="ja-JP" sz="4800" dirty="0">
                <a:solidFill>
                  <a:schemeClr val="bg1"/>
                </a:solidFill>
                <a:latin typeface="07鉄瓶ゴシック" panose="02000900000000000000" pitchFamily="50" charset="-128"/>
                <a:ea typeface="07鉄瓶ゴシック" panose="02000900000000000000" pitchFamily="50" charset="-128"/>
                <a:cs typeface="メイリオ" pitchFamily="50" charset="-128"/>
              </a:rPr>
              <a:t>11</a:t>
            </a:r>
            <a:endParaRPr lang="ja-JP" altLang="en-US" sz="4800" dirty="0">
              <a:solidFill>
                <a:schemeClr val="bg1"/>
              </a:solidFill>
              <a:latin typeface="07鉄瓶ゴシック" panose="02000900000000000000" pitchFamily="50" charset="-128"/>
              <a:ea typeface="07鉄瓶ゴシック" panose="02000900000000000000" pitchFamily="50" charset="-128"/>
              <a:cs typeface="メイリオ" pitchFamily="50" charset="-128"/>
            </a:endParaRPr>
          </a:p>
        </p:txBody>
      </p:sp>
      <p:sp>
        <p:nvSpPr>
          <p:cNvPr id="5" name="二等辺三角形 4"/>
          <p:cNvSpPr/>
          <p:nvPr/>
        </p:nvSpPr>
        <p:spPr>
          <a:xfrm rot="20485778">
            <a:off x="5042276" y="842360"/>
            <a:ext cx="1687065" cy="1578968"/>
          </a:xfrm>
          <a:prstGeom prst="triangl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5014455">
            <a:off x="5360861" y="975588"/>
            <a:ext cx="1424473" cy="1492116"/>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428933" y="1273572"/>
            <a:ext cx="969463" cy="830997"/>
          </a:xfrm>
          <a:prstGeom prst="rect">
            <a:avLst/>
          </a:prstGeom>
          <a:noFill/>
        </p:spPr>
        <p:txBody>
          <a:bodyPr wrap="square" rtlCol="0">
            <a:spAutoFit/>
          </a:bodyPr>
          <a:lstStyle/>
          <a:p>
            <a:r>
              <a:rPr lang="en-US" altLang="ja-JP" sz="4800" dirty="0">
                <a:solidFill>
                  <a:schemeClr val="tx1">
                    <a:lumMod val="95000"/>
                    <a:lumOff val="5000"/>
                  </a:schemeClr>
                </a:solidFill>
                <a:latin typeface="はんなり明朝" panose="02000600000000000000" pitchFamily="50" charset="-128"/>
                <a:ea typeface="はんなり明朝" panose="02000600000000000000" pitchFamily="50" charset="-128"/>
                <a:cs typeface="メイリオ" pitchFamily="50" charset="-128"/>
              </a:rPr>
              <a:t>10</a:t>
            </a:r>
          </a:p>
        </p:txBody>
      </p:sp>
      <p:sp>
        <p:nvSpPr>
          <p:cNvPr id="14" name="テキスト ボックス 13"/>
          <p:cNvSpPr txBox="1"/>
          <p:nvPr/>
        </p:nvSpPr>
        <p:spPr>
          <a:xfrm>
            <a:off x="486420" y="8860150"/>
            <a:ext cx="8279967" cy="1269578"/>
          </a:xfrm>
          <a:prstGeom prst="rect">
            <a:avLst/>
          </a:prstGeom>
          <a:noFill/>
        </p:spPr>
        <p:txBody>
          <a:bodyPr wrap="square" rtlCol="0">
            <a:spAutoFit/>
          </a:bodyPr>
          <a:lstStyle/>
          <a:p>
            <a:r>
              <a:rPr lang="ja-JP" altLang="en-US" sz="1800" spc="50" dirty="0">
                <a:ln w="11430"/>
                <a:latin typeface="はんなり明朝" panose="02000600000000000000" pitchFamily="50" charset="-128"/>
                <a:ea typeface="はんなり明朝" panose="02000600000000000000" pitchFamily="50" charset="-128"/>
              </a:rPr>
              <a:t>賃貸管理：立地以外で敬遠されるお部屋の特徴とは！？</a:t>
            </a:r>
            <a:endParaRPr lang="ja-JP" altLang="en-US" sz="1800" spc="50" dirty="0">
              <a:ln w="11430"/>
              <a:solidFill>
                <a:srgbClr val="FF0000"/>
              </a:solidFill>
              <a:latin typeface="はんなり明朝" panose="02000600000000000000" pitchFamily="50" charset="-128"/>
              <a:ea typeface="はんなり明朝" panose="02000600000000000000" pitchFamily="50" charset="-128"/>
            </a:endParaRPr>
          </a:p>
          <a:p>
            <a:endParaRPr lang="en-US" altLang="ja-JP" sz="1200" spc="50" dirty="0">
              <a:ln w="11430"/>
              <a:solidFill>
                <a:srgbClr val="FF0000"/>
              </a:solidFill>
              <a:latin typeface="はんなり明朝" panose="02000600000000000000" pitchFamily="50" charset="-128"/>
              <a:ea typeface="はんなり明朝" panose="02000600000000000000" pitchFamily="50" charset="-128"/>
            </a:endParaRPr>
          </a:p>
          <a:p>
            <a:r>
              <a:rPr lang="ja-JP" altLang="en-US" sz="1800" spc="50" dirty="0">
                <a:ln w="11430"/>
                <a:latin typeface="はんなり明朝" panose="02000600000000000000" pitchFamily="50" charset="-128"/>
                <a:ea typeface="はんなり明朝" panose="02000600000000000000" pitchFamily="50" charset="-128"/>
              </a:rPr>
              <a:t>業界ニュース：リースバックのメリット・デメリット</a:t>
            </a:r>
            <a:endParaRPr lang="en-US" altLang="ja-JP" sz="1800" spc="50" dirty="0">
              <a:ln w="11430"/>
              <a:solidFill>
                <a:srgbClr val="FF0000"/>
              </a:solidFill>
              <a:latin typeface="はんなり明朝" panose="02000600000000000000" pitchFamily="50" charset="-128"/>
              <a:ea typeface="はんなり明朝" panose="02000600000000000000" pitchFamily="50" charset="-128"/>
            </a:endParaRPr>
          </a:p>
          <a:p>
            <a:endParaRPr kumimoji="1" lang="en-US" altLang="ja-JP" sz="1050" spc="50" dirty="0">
              <a:ln w="11430"/>
              <a:solidFill>
                <a:srgbClr val="FF0000"/>
              </a:solidFill>
              <a:latin typeface="はんなり明朝" panose="02000600000000000000" pitchFamily="50" charset="-128"/>
              <a:ea typeface="はんなり明朝" panose="02000600000000000000" pitchFamily="50" charset="-128"/>
            </a:endParaRPr>
          </a:p>
          <a:p>
            <a:r>
              <a:rPr lang="ja-JP" altLang="en-US" sz="1800" spc="50" dirty="0">
                <a:ln w="11430"/>
                <a:latin typeface="はんなり明朝" panose="02000600000000000000" pitchFamily="50" charset="-128"/>
                <a:ea typeface="はんなり明朝" panose="02000600000000000000" pitchFamily="50" charset="-128"/>
              </a:rPr>
              <a:t>相続相談・不動産ソリューションなど他にも情報多数</a:t>
            </a:r>
            <a:endParaRPr lang="ja-JP" altLang="en-US" sz="1800" dirty="0">
              <a:latin typeface="はんなり明朝" panose="02000600000000000000" pitchFamily="50" charset="-128"/>
              <a:ea typeface="はんなり明朝" panose="02000600000000000000" pitchFamily="50" charset="-128"/>
            </a:endParaRPr>
          </a:p>
        </p:txBody>
      </p:sp>
      <p:cxnSp>
        <p:nvCxnSpPr>
          <p:cNvPr id="3" name="直線コネクタ 2"/>
          <p:cNvCxnSpPr/>
          <p:nvPr/>
        </p:nvCxnSpPr>
        <p:spPr>
          <a:xfrm>
            <a:off x="630050" y="9289008"/>
            <a:ext cx="5762999" cy="0"/>
          </a:xfrm>
          <a:prstGeom prst="line">
            <a:avLst/>
          </a:prstGeom>
          <a:ln w="63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630050" y="9721056"/>
            <a:ext cx="5762999" cy="0"/>
          </a:xfrm>
          <a:prstGeom prst="line">
            <a:avLst/>
          </a:prstGeom>
          <a:ln w="63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4804023" y="2739985"/>
            <a:ext cx="2132825" cy="2132825"/>
          </a:xfrm>
          <a:prstGeom prst="ellipse">
            <a:avLst/>
          </a:prstGeom>
          <a:solidFill>
            <a:schemeClr val="accent1">
              <a:lumMod val="75000"/>
            </a:schemeClr>
          </a:solidFill>
          <a:ln w="635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p:cNvSpPr txBox="1"/>
          <p:nvPr/>
        </p:nvSpPr>
        <p:spPr>
          <a:xfrm>
            <a:off x="5167211" y="3419487"/>
            <a:ext cx="2341851" cy="769441"/>
          </a:xfrm>
          <a:prstGeom prst="rect">
            <a:avLst/>
          </a:prstGeom>
          <a:noFill/>
        </p:spPr>
        <p:txBody>
          <a:bodyPr wrap="square" rtlCol="0">
            <a:spAutoFit/>
          </a:bodyPr>
          <a:lstStyle/>
          <a:p>
            <a:r>
              <a:rPr lang="en-US" altLang="ja-JP" sz="4400" dirty="0">
                <a:solidFill>
                  <a:schemeClr val="bg1"/>
                </a:solidFill>
              </a:rPr>
              <a:t>95</a:t>
            </a:r>
            <a:r>
              <a:rPr kumimoji="1" lang="en-US" altLang="ja-JP" sz="4400" dirty="0">
                <a:solidFill>
                  <a:schemeClr val="bg1"/>
                </a:solidFill>
              </a:rPr>
              <a:t>.</a:t>
            </a:r>
            <a:r>
              <a:rPr lang="en-US" altLang="ja-JP" sz="3200" dirty="0">
                <a:solidFill>
                  <a:schemeClr val="bg1"/>
                </a:solidFill>
              </a:rPr>
              <a:t>39</a:t>
            </a:r>
            <a:endParaRPr kumimoji="1" lang="ja-JP" altLang="en-US" sz="3200" dirty="0">
              <a:solidFill>
                <a:schemeClr val="bg1"/>
              </a:solidFill>
            </a:endParaRPr>
          </a:p>
        </p:txBody>
      </p:sp>
      <p:sp>
        <p:nvSpPr>
          <p:cNvPr id="28" name="テキスト ボックス 27"/>
          <p:cNvSpPr txBox="1"/>
          <p:nvPr/>
        </p:nvSpPr>
        <p:spPr>
          <a:xfrm>
            <a:off x="5227471" y="3045250"/>
            <a:ext cx="2341851" cy="523220"/>
          </a:xfrm>
          <a:prstGeom prst="rect">
            <a:avLst/>
          </a:prstGeom>
          <a:noFill/>
        </p:spPr>
        <p:txBody>
          <a:bodyPr wrap="square" rtlCol="0">
            <a:spAutoFit/>
          </a:bodyPr>
          <a:lstStyle/>
          <a:p>
            <a:r>
              <a:rPr kumimoji="1" lang="ja-JP" altLang="en-US" sz="2800" dirty="0">
                <a:solidFill>
                  <a:schemeClr val="bg1"/>
                </a:solidFill>
              </a:rPr>
              <a:t>入居率</a:t>
            </a:r>
            <a:endParaRPr kumimoji="1" lang="ja-JP" altLang="en-US" sz="1800" dirty="0">
              <a:solidFill>
                <a:schemeClr val="bg1"/>
              </a:solidFill>
            </a:endParaRPr>
          </a:p>
        </p:txBody>
      </p:sp>
      <p:sp>
        <p:nvSpPr>
          <p:cNvPr id="29" name="テキスト ボックス 28"/>
          <p:cNvSpPr txBox="1"/>
          <p:nvPr/>
        </p:nvSpPr>
        <p:spPr>
          <a:xfrm>
            <a:off x="4709063" y="4062498"/>
            <a:ext cx="2341851" cy="523220"/>
          </a:xfrm>
          <a:prstGeom prst="rect">
            <a:avLst/>
          </a:prstGeom>
          <a:noFill/>
        </p:spPr>
        <p:txBody>
          <a:bodyPr wrap="square" rtlCol="0">
            <a:spAutoFit/>
          </a:bodyPr>
          <a:lstStyle/>
          <a:p>
            <a:pPr algn="ctr"/>
            <a:r>
              <a:rPr kumimoji="1" lang="ja-JP" altLang="en-US" sz="1600" dirty="0">
                <a:solidFill>
                  <a:schemeClr val="bg1"/>
                </a:solidFill>
                <a:latin typeface="HGS平成角ｺﾞｼｯｸ体W9" panose="020B0A00000000000000" pitchFamily="50" charset="-128"/>
                <a:ea typeface="HGS平成角ｺﾞｼｯｸ体W9" panose="020B0A00000000000000" pitchFamily="50" charset="-128"/>
              </a:rPr>
              <a:t>（東区・中区）</a:t>
            </a:r>
            <a:endParaRPr kumimoji="1" lang="en-US" altLang="ja-JP" sz="1600" dirty="0">
              <a:solidFill>
                <a:schemeClr val="bg1"/>
              </a:solidFill>
              <a:latin typeface="HGS平成角ｺﾞｼｯｸ体W9" panose="020B0A00000000000000" pitchFamily="50" charset="-128"/>
              <a:ea typeface="HGS平成角ｺﾞｼｯｸ体W9" panose="020B0A00000000000000" pitchFamily="50" charset="-128"/>
            </a:endParaRPr>
          </a:p>
          <a:p>
            <a:pPr algn="ctr"/>
            <a:r>
              <a:rPr lang="en-US" altLang="ja-JP" sz="1200" dirty="0">
                <a:solidFill>
                  <a:schemeClr val="bg1"/>
                </a:solidFill>
                <a:latin typeface="HGS平成角ｺﾞｼｯｸ体W9" panose="020B0A00000000000000" pitchFamily="50" charset="-128"/>
                <a:ea typeface="HGS平成角ｺﾞｼｯｸ体W9" panose="020B0A00000000000000" pitchFamily="50" charset="-128"/>
              </a:rPr>
              <a:t>9</a:t>
            </a:r>
            <a:r>
              <a:rPr lang="ja-JP" altLang="en-US" sz="1200" dirty="0">
                <a:solidFill>
                  <a:schemeClr val="bg1"/>
                </a:solidFill>
                <a:latin typeface="HGS平成角ｺﾞｼｯｸ体W9" panose="020B0A00000000000000" pitchFamily="50" charset="-128"/>
                <a:ea typeface="HGS平成角ｺﾞｼｯｸ体W9" panose="020B0A00000000000000" pitchFamily="50" charset="-128"/>
              </a:rPr>
              <a:t>月末現在</a:t>
            </a:r>
            <a:endParaRPr kumimoji="1" lang="ja-JP" altLang="en-US" sz="1000" dirty="0">
              <a:solidFill>
                <a:schemeClr val="bg1"/>
              </a:solidFill>
              <a:latin typeface="HGS平成角ｺﾞｼｯｸ体W9" panose="020B0A00000000000000" pitchFamily="50" charset="-128"/>
              <a:ea typeface="HGS平成角ｺﾞｼｯｸ体W9" panose="020B0A00000000000000" pitchFamily="50" charset="-128"/>
            </a:endParaRPr>
          </a:p>
        </p:txBody>
      </p:sp>
      <p:sp>
        <p:nvSpPr>
          <p:cNvPr id="4" name="テキスト ボックス 3">
            <a:extLst>
              <a:ext uri="{FF2B5EF4-FFF2-40B4-BE49-F238E27FC236}">
                <a16:creationId xmlns:a16="http://schemas.microsoft.com/office/drawing/2014/main" id="{5258F2CC-83AC-6305-4621-EEEA910345A2}"/>
              </a:ext>
            </a:extLst>
          </p:cNvPr>
          <p:cNvSpPr txBox="1"/>
          <p:nvPr/>
        </p:nvSpPr>
        <p:spPr>
          <a:xfrm rot="19798516">
            <a:off x="6032771" y="1907784"/>
            <a:ext cx="794848" cy="338554"/>
          </a:xfrm>
          <a:prstGeom prst="rect">
            <a:avLst/>
          </a:prstGeom>
          <a:noFill/>
        </p:spPr>
        <p:txBody>
          <a:bodyPr wrap="square" rtlCol="0">
            <a:spAutoFit/>
          </a:bodyPr>
          <a:lstStyle/>
          <a:p>
            <a:r>
              <a:rPr lang="en-US" altLang="ja-JP" sz="1600" dirty="0">
                <a:solidFill>
                  <a:schemeClr val="tx1">
                    <a:lumMod val="95000"/>
                    <a:lumOff val="5000"/>
                  </a:schemeClr>
                </a:solidFill>
                <a:latin typeface="はんなり明朝" panose="02000600000000000000" pitchFamily="50" charset="-128"/>
                <a:ea typeface="はんなり明朝" panose="02000600000000000000" pitchFamily="50" charset="-128"/>
                <a:cs typeface="メイリオ" pitchFamily="50" charset="-128"/>
              </a:rPr>
              <a:t>2024</a:t>
            </a:r>
            <a:endParaRPr lang="ja-JP" altLang="en-US" sz="1600" dirty="0">
              <a:solidFill>
                <a:schemeClr val="tx1">
                  <a:lumMod val="95000"/>
                  <a:lumOff val="5000"/>
                </a:schemeClr>
              </a:solidFill>
              <a:latin typeface="はんなり明朝" panose="02000600000000000000" pitchFamily="50" charset="-128"/>
              <a:ea typeface="はんなり明朝" panose="02000600000000000000" pitchFamily="50" charset="-128"/>
              <a:cs typeface="メイリオ"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B5FA5D-FE14-E744-9036-4B4F8FBDC794}"/>
              </a:ext>
            </a:extLst>
          </p:cNvPr>
          <p:cNvPicPr>
            <a:picLocks noChangeAspect="1"/>
          </p:cNvPicPr>
          <p:nvPr/>
        </p:nvPicPr>
        <p:blipFill>
          <a:blip r:embed="rId3">
            <a:extLst>
              <a:ext uri="{28A0092B-C50C-407E-A947-70E740481C1C}">
                <a14:useLocalDpi xmlns:a14="http://schemas.microsoft.com/office/drawing/2010/main" val="0"/>
              </a:ext>
            </a:extLst>
          </a:blip>
          <a:srcRect l="-98" t="17440" r="98" b="13534"/>
          <a:stretch/>
        </p:blipFill>
        <p:spPr>
          <a:xfrm>
            <a:off x="630436" y="878471"/>
            <a:ext cx="5673080" cy="2608573"/>
          </a:xfrm>
          <a:prstGeom prst="rect">
            <a:avLst/>
          </a:prstGeom>
          <a:solidFill>
            <a:schemeClr val="bg1"/>
          </a:solidFill>
          <a:effectLst>
            <a:softEdge rad="228600"/>
          </a:effectLst>
        </p:spPr>
      </p:pic>
      <p:sp>
        <p:nvSpPr>
          <p:cNvPr id="3" name="テキスト ボックス 2">
            <a:extLst>
              <a:ext uri="{FF2B5EF4-FFF2-40B4-BE49-F238E27FC236}">
                <a16:creationId xmlns:a16="http://schemas.microsoft.com/office/drawing/2014/main" id="{E5A6EFEC-1BFA-433A-B989-B6205F5A725A}"/>
              </a:ext>
            </a:extLst>
          </p:cNvPr>
          <p:cNvSpPr txBox="1"/>
          <p:nvPr/>
        </p:nvSpPr>
        <p:spPr>
          <a:xfrm>
            <a:off x="561295" y="3560675"/>
            <a:ext cx="5878532" cy="2211160"/>
          </a:xfrm>
          <a:prstGeom prst="rect">
            <a:avLst/>
          </a:prstGeom>
          <a:noFill/>
        </p:spPr>
        <p:txBody>
          <a:bodyPr vert="eaVert" wrap="square" rtlCol="0">
            <a:spAutoFit/>
          </a:bodyPr>
          <a:lstStyle/>
          <a:p>
            <a:r>
              <a:rPr lang="ja-JP" altLang="en-US" sz="1000" dirty="0">
                <a:latin typeface="はんなり明朝" panose="02000600000000000000" pitchFamily="50" charset="-128"/>
                <a:ea typeface="はんなり明朝" panose="02000600000000000000" pitchFamily="50" charset="-128"/>
              </a:rPr>
              <a:t>　１０月となり今年もあと</a:t>
            </a:r>
            <a:r>
              <a:rPr lang="en-US" altLang="ja-JP" sz="1000" dirty="0">
                <a:latin typeface="はんなり明朝" panose="02000600000000000000" pitchFamily="50" charset="-128"/>
                <a:ea typeface="はんなり明朝" panose="02000600000000000000" pitchFamily="50" charset="-128"/>
              </a:rPr>
              <a:t>2</a:t>
            </a:r>
            <a:r>
              <a:rPr lang="ja-JP" altLang="en-US" sz="1000" dirty="0">
                <a:latin typeface="はんなり明朝" panose="02000600000000000000" pitchFamily="50" charset="-128"/>
                <a:ea typeface="はんなり明朝" panose="02000600000000000000" pitchFamily="50" charset="-128"/>
              </a:rPr>
              <a:t>カ月と少しとなりました。記録的猛暑となった暑さも徐々に和らぎ、少しづつ過ごしやすい気候となってきました。</a:t>
            </a:r>
            <a:endParaRPr lang="en-US" altLang="ja-JP" sz="1000" dirty="0">
              <a:latin typeface="はんなり明朝" panose="02000600000000000000" pitchFamily="50" charset="-128"/>
              <a:ea typeface="はんなり明朝" panose="02000600000000000000" pitchFamily="50" charset="-128"/>
            </a:endParaRPr>
          </a:p>
          <a:p>
            <a:r>
              <a:rPr lang="ja-JP" altLang="en-US" sz="1000" dirty="0">
                <a:latin typeface="はんなり明朝" panose="02000600000000000000" pitchFamily="50" charset="-128"/>
                <a:ea typeface="はんなり明朝" panose="02000600000000000000" pitchFamily="50" charset="-128"/>
              </a:rPr>
              <a:t>　尾張旭市にあるペット葬会館を弊社にて運営しておりますが、火葬炉が経年による故障が発生する事が出てきたため、この度リニューアルをさせて頂くかたちになりました。火葬炉を最新式にさせて頂き火葬の待ち時間を少なくなる事で顧客サービスの向上にもつながる予定です。</a:t>
            </a:r>
            <a:endParaRPr lang="en-US" altLang="ja-JP" sz="1000" dirty="0">
              <a:latin typeface="はんなり明朝" panose="02000600000000000000" pitchFamily="50" charset="-128"/>
              <a:ea typeface="はんなり明朝" panose="02000600000000000000" pitchFamily="50" charset="-128"/>
            </a:endParaRPr>
          </a:p>
          <a:p>
            <a:r>
              <a:rPr lang="ja-JP" altLang="en-US" sz="1000" dirty="0">
                <a:latin typeface="はんなり明朝" panose="02000600000000000000" pitchFamily="50" charset="-128"/>
                <a:ea typeface="はんなり明朝" panose="02000600000000000000" pitchFamily="50" charset="-128"/>
              </a:rPr>
              <a:t>　故障による設備の入れ替えはオーナー様も頭を悩ませるところだと存じます。設備として当たり前になったエアコン、給湯器をはじめトイレやキッチン、風呂、・・・住宅にはたくさんの設備がありますが、多くは８年から２０年で故障、入替をしてくことになります。壊れることに対してネガティブな気持ちになってしまう事も多々ありますが、修繕ガイドラインもある以上多額の賃料減額に直結するため直さないという選択肢は選べません。そのため、この経費を事業計画へ盛り込みつつ、修繕のタイミングでコストバランスのとれた工事をしつつマンション価値を維持・向上していくのが大家業成功への近道でしょう。</a:t>
            </a:r>
            <a:endParaRPr lang="en-US" altLang="ja-JP" sz="1000" dirty="0">
              <a:latin typeface="はんなり明朝" panose="02000600000000000000" pitchFamily="50" charset="-128"/>
              <a:ea typeface="はんなり明朝" panose="02000600000000000000" pitchFamily="50" charset="-128"/>
            </a:endParaRPr>
          </a:p>
          <a:p>
            <a:r>
              <a:rPr lang="ja-JP" altLang="en-US" sz="1000" dirty="0">
                <a:latin typeface="はんなり明朝" panose="02000600000000000000" pitchFamily="50" charset="-128"/>
                <a:ea typeface="はんなり明朝" panose="02000600000000000000" pitchFamily="50" charset="-128"/>
              </a:rPr>
              <a:t>　年末年始の繁忙期に備えて、決まる物件づくりが出来るよう自己研鑽をして参りたいと存じます。</a:t>
            </a:r>
            <a:endParaRPr lang="en-US" altLang="ja-JP" sz="1000" dirty="0">
              <a:latin typeface="はんなり明朝" panose="02000600000000000000" pitchFamily="50" charset="-128"/>
              <a:ea typeface="はんなり明朝" panose="02000600000000000000" pitchFamily="50" charset="-128"/>
            </a:endParaRPr>
          </a:p>
          <a:p>
            <a:r>
              <a:rPr lang="ja-JP" altLang="en-US" sz="1000" dirty="0">
                <a:latin typeface="はんなり明朝" panose="02000600000000000000" pitchFamily="50" charset="-128"/>
                <a:ea typeface="はんなり明朝" panose="02000600000000000000" pitchFamily="50" charset="-128"/>
              </a:rPr>
              <a:t>　　　</a:t>
            </a:r>
            <a:endParaRPr lang="en-US" altLang="ja-JP" sz="1000" dirty="0">
              <a:latin typeface="はんなり明朝" panose="02000600000000000000" pitchFamily="50" charset="-128"/>
              <a:ea typeface="はんなり明朝" panose="02000600000000000000" pitchFamily="50" charset="-128"/>
            </a:endParaRPr>
          </a:p>
          <a:p>
            <a:r>
              <a:rPr lang="ja-JP" altLang="en-US" sz="1000" dirty="0">
                <a:latin typeface="はんなり明朝" panose="02000600000000000000" pitchFamily="50" charset="-128"/>
                <a:ea typeface="はんなり明朝" panose="02000600000000000000" pitchFamily="50" charset="-128"/>
              </a:rPr>
              <a:t>株式会社リードワン</a:t>
            </a:r>
            <a:endParaRPr lang="en-US" altLang="ja-JP" sz="1000" dirty="0">
              <a:latin typeface="はんなり明朝" panose="02000600000000000000" pitchFamily="50" charset="-128"/>
              <a:ea typeface="はんなり明朝" panose="02000600000000000000" pitchFamily="50" charset="-128"/>
            </a:endParaRPr>
          </a:p>
          <a:p>
            <a:r>
              <a:rPr lang="ja-JP" altLang="en-US" sz="1000" dirty="0">
                <a:latin typeface="はんなり明朝" panose="02000600000000000000" pitchFamily="50" charset="-128"/>
                <a:ea typeface="はんなり明朝" panose="02000600000000000000" pitchFamily="50" charset="-128"/>
              </a:rPr>
              <a:t>　　　　代表取締役</a:t>
            </a:r>
            <a:endParaRPr lang="en-US" altLang="ja-JP" sz="1000" dirty="0">
              <a:latin typeface="はんなり明朝" panose="02000600000000000000" pitchFamily="50" charset="-128"/>
              <a:ea typeface="はんなり明朝" panose="02000600000000000000" pitchFamily="50" charset="-128"/>
            </a:endParaRPr>
          </a:p>
        </p:txBody>
      </p:sp>
      <p:sp>
        <p:nvSpPr>
          <p:cNvPr id="5" name="正方形/長方形 4"/>
          <p:cNvSpPr/>
          <p:nvPr/>
        </p:nvSpPr>
        <p:spPr>
          <a:xfrm>
            <a:off x="154894" y="882116"/>
            <a:ext cx="6635238" cy="4118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dirty="0">
              <a:solidFill>
                <a:prstClr val="white"/>
              </a:solidFill>
            </a:endParaRPr>
          </a:p>
        </p:txBody>
      </p:sp>
      <p:sp>
        <p:nvSpPr>
          <p:cNvPr id="29" name="正方形/長方形 28">
            <a:extLst>
              <a:ext uri="{FF2B5EF4-FFF2-40B4-BE49-F238E27FC236}">
                <a16:creationId xmlns:a16="http://schemas.microsoft.com/office/drawing/2014/main" id="{FE79A54E-AE88-44BE-8BA3-9B9FC7217D26}"/>
              </a:ext>
            </a:extLst>
          </p:cNvPr>
          <p:cNvSpPr/>
          <p:nvPr/>
        </p:nvSpPr>
        <p:spPr>
          <a:xfrm>
            <a:off x="356677" y="8365167"/>
            <a:ext cx="6815301" cy="1903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sp>
        <p:nvSpPr>
          <p:cNvPr id="28" name="テキスト ボックス 27"/>
          <p:cNvSpPr txBox="1"/>
          <p:nvPr/>
        </p:nvSpPr>
        <p:spPr>
          <a:xfrm>
            <a:off x="3302443" y="10013287"/>
            <a:ext cx="457795" cy="259516"/>
          </a:xfrm>
          <a:prstGeom prst="rect">
            <a:avLst/>
          </a:prstGeom>
          <a:noFill/>
        </p:spPr>
        <p:txBody>
          <a:bodyPr wrap="none" lIns="89365" tIns="44683" rIns="89365" bIns="44683" rtlCol="0">
            <a:spAutoFit/>
          </a:bodyPr>
          <a:lstStyle/>
          <a:p>
            <a:r>
              <a:rPr lang="en-US" altLang="ja-JP" sz="1100" dirty="0">
                <a:solidFill>
                  <a:prstClr val="black"/>
                </a:solidFill>
                <a:latin typeface="HGPｺﾞｼｯｸE" pitchFamily="50" charset="-128"/>
                <a:ea typeface="HGPｺﾞｼｯｸE" pitchFamily="50" charset="-128"/>
              </a:rPr>
              <a:t>- </a:t>
            </a:r>
            <a:r>
              <a:rPr lang="ja-JP" altLang="en-US" sz="1100" dirty="0">
                <a:solidFill>
                  <a:prstClr val="black"/>
                </a:solidFill>
                <a:latin typeface="HGPｺﾞｼｯｸE" pitchFamily="50" charset="-128"/>
                <a:ea typeface="HGPｺﾞｼｯｸE" pitchFamily="50" charset="-128"/>
              </a:rPr>
              <a:t>１ </a:t>
            </a:r>
            <a:r>
              <a:rPr lang="en-US" altLang="ja-JP" sz="1100" dirty="0">
                <a:solidFill>
                  <a:prstClr val="black"/>
                </a:solidFill>
                <a:latin typeface="HGPｺﾞｼｯｸE" pitchFamily="50" charset="-128"/>
                <a:ea typeface="HGPｺﾞｼｯｸE" pitchFamily="50" charset="-128"/>
              </a:rPr>
              <a:t>-</a:t>
            </a:r>
            <a:endParaRPr lang="ja-JP" altLang="en-US" sz="1100" dirty="0">
              <a:solidFill>
                <a:prstClr val="black"/>
              </a:solidFill>
              <a:latin typeface="HGPｺﾞｼｯｸE" pitchFamily="50" charset="-128"/>
              <a:ea typeface="HGPｺﾞｼｯｸE" pitchFamily="50" charset="-128"/>
            </a:endParaRPr>
          </a:p>
        </p:txBody>
      </p:sp>
      <p:sp>
        <p:nvSpPr>
          <p:cNvPr id="26" name="正方形/長方形 25"/>
          <p:cNvSpPr/>
          <p:nvPr/>
        </p:nvSpPr>
        <p:spPr>
          <a:xfrm>
            <a:off x="-25979" y="-31650"/>
            <a:ext cx="7056507" cy="2376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sp>
        <p:nvSpPr>
          <p:cNvPr id="20" name="正方形/長方形 19">
            <a:extLst>
              <a:ext uri="{FF2B5EF4-FFF2-40B4-BE49-F238E27FC236}">
                <a16:creationId xmlns:a16="http://schemas.microsoft.com/office/drawing/2014/main" id="{9BEA9DDC-ED02-4658-A615-73F5AB065FEE}"/>
              </a:ext>
            </a:extLst>
          </p:cNvPr>
          <p:cNvSpPr/>
          <p:nvPr/>
        </p:nvSpPr>
        <p:spPr>
          <a:xfrm>
            <a:off x="159221" y="6190978"/>
            <a:ext cx="6707285" cy="3822309"/>
          </a:xfrm>
          <a:prstGeom prst="rect">
            <a:avLst/>
          </a:prstGeom>
          <a:solidFill>
            <a:schemeClr val="accent5">
              <a:lumMod val="20000"/>
              <a:lumOff val="80000"/>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92E9500B-E80C-4ACB-9C45-77EB2B4D3E1F}"/>
              </a:ext>
            </a:extLst>
          </p:cNvPr>
          <p:cNvSpPr/>
          <p:nvPr/>
        </p:nvSpPr>
        <p:spPr>
          <a:xfrm>
            <a:off x="5717094" y="6190978"/>
            <a:ext cx="1142938" cy="1175022"/>
          </a:xfrm>
          <a:prstGeom prst="rect">
            <a:avLst/>
          </a:prstGeom>
          <a:solidFill>
            <a:schemeClr val="accent1">
              <a:lumMod val="40000"/>
              <a:lumOff val="60000"/>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BE7F83EE-1E39-41CA-91A3-76B61E47E9EB}"/>
              </a:ext>
            </a:extLst>
          </p:cNvPr>
          <p:cNvSpPr/>
          <p:nvPr/>
        </p:nvSpPr>
        <p:spPr>
          <a:xfrm>
            <a:off x="154894" y="6190979"/>
            <a:ext cx="5557309" cy="1172356"/>
          </a:xfrm>
          <a:prstGeom prst="rect">
            <a:avLst/>
          </a:prstGeom>
          <a:solidFill>
            <a:schemeClr val="accent6">
              <a:lumMod val="40000"/>
              <a:lumOff val="60000"/>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9">
            <a:extLst>
              <a:ext uri="{FF2B5EF4-FFF2-40B4-BE49-F238E27FC236}">
                <a16:creationId xmlns:a16="http://schemas.microsoft.com/office/drawing/2014/main" id="{28767862-5124-4FD0-B4BE-30D1669AB91C}"/>
              </a:ext>
            </a:extLst>
          </p:cNvPr>
          <p:cNvSpPr txBox="1">
            <a:spLocks noChangeArrowheads="1"/>
          </p:cNvSpPr>
          <p:nvPr/>
        </p:nvSpPr>
        <p:spPr bwMode="gray">
          <a:xfrm>
            <a:off x="630436" y="6043716"/>
            <a:ext cx="5263844" cy="1458308"/>
          </a:xfrm>
          <a:prstGeom prst="rect">
            <a:avLst/>
          </a:prstGeom>
          <a:noFill/>
          <a:ln w="9525">
            <a:noFill/>
            <a:miter lim="800000"/>
            <a:headEnd/>
            <a:tailEnd/>
          </a:ln>
        </p:spPr>
        <p:txBody>
          <a:bodyPr wrap="square" lIns="98513" tIns="49256" rIns="98513" bIns="49256">
            <a:spAutoFit/>
          </a:bodyPr>
          <a:lstStyle/>
          <a:p>
            <a:pPr>
              <a:lnSpc>
                <a:spcPct val="150000"/>
              </a:lnSpc>
            </a:pPr>
            <a:r>
              <a:rPr lang="ja-JP" altLang="en-US" sz="3600" b="1" dirty="0">
                <a:solidFill>
                  <a:schemeClr val="accent2">
                    <a:lumMod val="50000"/>
                  </a:schemeClr>
                </a:solidFill>
                <a:latin typeface="はんなり明朝" panose="02000600000000000000" pitchFamily="50" charset="-128"/>
                <a:ea typeface="はんなり明朝" panose="02000600000000000000" pitchFamily="50" charset="-128"/>
              </a:rPr>
              <a:t>セミナー情報</a:t>
            </a:r>
            <a:r>
              <a:rPr lang="ja-JP" altLang="en-US" sz="2800" b="1" dirty="0">
                <a:solidFill>
                  <a:schemeClr val="accent2">
                    <a:lumMod val="50000"/>
                  </a:schemeClr>
                </a:solidFill>
                <a:latin typeface="はんなり明朝" panose="02000600000000000000" pitchFamily="50" charset="-128"/>
                <a:ea typeface="はんなり明朝" panose="02000600000000000000" pitchFamily="50" charset="-128"/>
              </a:rPr>
              <a:t>（第</a:t>
            </a:r>
            <a:r>
              <a:rPr lang="en-US" altLang="ja-JP" sz="2800" b="1" dirty="0">
                <a:solidFill>
                  <a:schemeClr val="accent2">
                    <a:lumMod val="50000"/>
                  </a:schemeClr>
                </a:solidFill>
                <a:latin typeface="はんなり明朝" panose="02000600000000000000" pitchFamily="50" charset="-128"/>
                <a:ea typeface="はんなり明朝" panose="02000600000000000000" pitchFamily="50" charset="-128"/>
              </a:rPr>
              <a:t>110</a:t>
            </a:r>
            <a:r>
              <a:rPr lang="ja-JP" altLang="en-US" sz="2800" b="1" dirty="0">
                <a:solidFill>
                  <a:schemeClr val="accent2">
                    <a:lumMod val="50000"/>
                  </a:schemeClr>
                </a:solidFill>
                <a:latin typeface="はんなり明朝" panose="02000600000000000000" pitchFamily="50" charset="-128"/>
                <a:ea typeface="はんなり明朝" panose="02000600000000000000" pitchFamily="50" charset="-128"/>
              </a:rPr>
              <a:t>回）</a:t>
            </a:r>
            <a:endParaRPr lang="en-US" altLang="ja-JP" sz="2800" b="1" dirty="0">
              <a:solidFill>
                <a:schemeClr val="accent2">
                  <a:lumMod val="50000"/>
                </a:schemeClr>
              </a:solidFill>
              <a:latin typeface="はんなり明朝" panose="02000600000000000000" pitchFamily="50" charset="-128"/>
              <a:ea typeface="はんなり明朝" panose="02000600000000000000" pitchFamily="50" charset="-128"/>
            </a:endParaRPr>
          </a:p>
          <a:p>
            <a:pPr>
              <a:lnSpc>
                <a:spcPct val="150000"/>
              </a:lnSpc>
            </a:pPr>
            <a:r>
              <a:rPr lang="ja-JP" altLang="en-US" sz="2800" b="1" dirty="0">
                <a:solidFill>
                  <a:schemeClr val="accent2">
                    <a:lumMod val="50000"/>
                  </a:schemeClr>
                </a:solidFill>
                <a:latin typeface="はんなり明朝" panose="02000600000000000000" pitchFamily="50" charset="-128"/>
                <a:ea typeface="はんなり明朝" panose="02000600000000000000" pitchFamily="50" charset="-128"/>
              </a:rPr>
              <a:t>　　　　　</a:t>
            </a:r>
          </a:p>
        </p:txBody>
      </p:sp>
      <p:pic>
        <p:nvPicPr>
          <p:cNvPr id="38" name="図 37">
            <a:extLst>
              <a:ext uri="{FF2B5EF4-FFF2-40B4-BE49-F238E27FC236}">
                <a16:creationId xmlns:a16="http://schemas.microsoft.com/office/drawing/2014/main" id="{A98C2915-75DC-482F-87CD-B9E602835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19068">
            <a:off x="20297" y="6591830"/>
            <a:ext cx="859400" cy="859400"/>
          </a:xfrm>
          <a:prstGeom prst="rect">
            <a:avLst/>
          </a:prstGeom>
        </p:spPr>
      </p:pic>
      <p:sp>
        <p:nvSpPr>
          <p:cNvPr id="39" name="テキスト ボックス 9">
            <a:extLst>
              <a:ext uri="{FF2B5EF4-FFF2-40B4-BE49-F238E27FC236}">
                <a16:creationId xmlns:a16="http://schemas.microsoft.com/office/drawing/2014/main" id="{E86D12D9-7E60-41F0-92CA-992237B2E30E}"/>
              </a:ext>
            </a:extLst>
          </p:cNvPr>
          <p:cNvSpPr txBox="1">
            <a:spLocks noChangeArrowheads="1"/>
          </p:cNvSpPr>
          <p:nvPr/>
        </p:nvSpPr>
        <p:spPr bwMode="gray">
          <a:xfrm>
            <a:off x="1642071" y="6594339"/>
            <a:ext cx="5217961" cy="640456"/>
          </a:xfrm>
          <a:prstGeom prst="rect">
            <a:avLst/>
          </a:prstGeom>
          <a:noFill/>
          <a:ln w="9525">
            <a:noFill/>
            <a:miter lim="800000"/>
            <a:headEnd/>
            <a:tailEnd/>
          </a:ln>
        </p:spPr>
        <p:txBody>
          <a:bodyPr wrap="square" lIns="98513" tIns="49256" rIns="98513" bIns="49256">
            <a:spAutoFit/>
          </a:bodyPr>
          <a:lstStyle/>
          <a:p>
            <a:pPr>
              <a:lnSpc>
                <a:spcPct val="150000"/>
              </a:lnSpc>
            </a:pPr>
            <a:r>
              <a:rPr lang="ja-JP" altLang="en-US" b="1" dirty="0">
                <a:solidFill>
                  <a:schemeClr val="accent2">
                    <a:lumMod val="75000"/>
                  </a:schemeClr>
                </a:solidFill>
                <a:latin typeface="はんなり明朝" panose="02000600000000000000" pitchFamily="50" charset="-128"/>
                <a:ea typeface="はんなり明朝" panose="02000600000000000000" pitchFamily="50" charset="-128"/>
              </a:rPr>
              <a:t>　～リード塾のお知らせ～</a:t>
            </a:r>
            <a:r>
              <a:rPr lang="ja-JP" altLang="en-US" sz="2800" b="1" dirty="0">
                <a:solidFill>
                  <a:schemeClr val="accent2">
                    <a:lumMod val="50000"/>
                  </a:schemeClr>
                </a:solidFill>
                <a:latin typeface="はんなり明朝" panose="02000600000000000000" pitchFamily="50" charset="-128"/>
                <a:ea typeface="はんなり明朝" panose="02000600000000000000" pitchFamily="50" charset="-128"/>
              </a:rPr>
              <a:t>　　　</a:t>
            </a:r>
            <a:r>
              <a:rPr lang="ja-JP" altLang="en-US" b="1" dirty="0">
                <a:solidFill>
                  <a:schemeClr val="accent2">
                    <a:lumMod val="50000"/>
                  </a:schemeClr>
                </a:solidFill>
                <a:latin typeface="はんなり明朝" panose="02000600000000000000" pitchFamily="50" charset="-128"/>
                <a:ea typeface="はんなり明朝" panose="02000600000000000000" pitchFamily="50" charset="-128"/>
              </a:rPr>
              <a:t>　　</a:t>
            </a:r>
            <a:endParaRPr lang="ja-JP" altLang="en-US" sz="2800" b="1" dirty="0">
              <a:solidFill>
                <a:schemeClr val="accent2">
                  <a:lumMod val="50000"/>
                </a:schemeClr>
              </a:solidFill>
              <a:latin typeface="はんなり明朝" panose="02000600000000000000" pitchFamily="50" charset="-128"/>
              <a:ea typeface="はんなり明朝" panose="02000600000000000000" pitchFamily="50" charset="-128"/>
            </a:endParaRPr>
          </a:p>
        </p:txBody>
      </p:sp>
      <p:pic>
        <p:nvPicPr>
          <p:cNvPr id="6" name="図 5">
            <a:extLst>
              <a:ext uri="{FF2B5EF4-FFF2-40B4-BE49-F238E27FC236}">
                <a16:creationId xmlns:a16="http://schemas.microsoft.com/office/drawing/2014/main" id="{EECA0B91-4B13-4F57-813F-0503394122B6}"/>
              </a:ext>
            </a:extLst>
          </p:cNvPr>
          <p:cNvPicPr>
            <a:picLocks noChangeAspect="1"/>
          </p:cNvPicPr>
          <p:nvPr/>
        </p:nvPicPr>
        <p:blipFill rotWithShape="1">
          <a:blip r:embed="rId5">
            <a:extLst>
              <a:ext uri="{28A0092B-C50C-407E-A947-70E740481C1C}">
                <a14:useLocalDpi xmlns:a14="http://schemas.microsoft.com/office/drawing/2010/main" val="0"/>
              </a:ext>
            </a:extLst>
          </a:blip>
          <a:srcRect t="11225" r="11225"/>
          <a:stretch/>
        </p:blipFill>
        <p:spPr>
          <a:xfrm rot="868934">
            <a:off x="5564471" y="6674392"/>
            <a:ext cx="1422525" cy="1066893"/>
          </a:xfrm>
          <a:prstGeom prst="rect">
            <a:avLst/>
          </a:prstGeom>
          <a:ln w="57150">
            <a:solidFill>
              <a:schemeClr val="bg1"/>
            </a:solidFill>
          </a:ln>
        </p:spPr>
      </p:pic>
      <p:pic>
        <p:nvPicPr>
          <p:cNvPr id="10" name="図 9">
            <a:extLst>
              <a:ext uri="{FF2B5EF4-FFF2-40B4-BE49-F238E27FC236}">
                <a16:creationId xmlns:a16="http://schemas.microsoft.com/office/drawing/2014/main" id="{D5392CBB-51AF-44BE-A2E4-D3358F92A3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261" y="8670897"/>
            <a:ext cx="1422525" cy="1388740"/>
          </a:xfrm>
          <a:prstGeom prst="rect">
            <a:avLst/>
          </a:prstGeom>
        </p:spPr>
      </p:pic>
      <p:pic>
        <p:nvPicPr>
          <p:cNvPr id="12" name="図 11">
            <a:extLst>
              <a:ext uri="{FF2B5EF4-FFF2-40B4-BE49-F238E27FC236}">
                <a16:creationId xmlns:a16="http://schemas.microsoft.com/office/drawing/2014/main" id="{6EED5F28-9D59-9395-D7DF-58316837248E}"/>
              </a:ext>
            </a:extLst>
          </p:cNvPr>
          <p:cNvPicPr>
            <a:picLocks noChangeAspect="1"/>
          </p:cNvPicPr>
          <p:nvPr/>
        </p:nvPicPr>
        <p:blipFill>
          <a:blip r:embed="rId7"/>
          <a:stretch>
            <a:fillRect/>
          </a:stretch>
        </p:blipFill>
        <p:spPr>
          <a:xfrm>
            <a:off x="630436" y="4776999"/>
            <a:ext cx="280654" cy="1072722"/>
          </a:xfrm>
          <a:prstGeom prst="rect">
            <a:avLst/>
          </a:prstGeom>
        </p:spPr>
      </p:pic>
      <p:sp>
        <p:nvSpPr>
          <p:cNvPr id="9" name="テキスト ボックス 8">
            <a:extLst>
              <a:ext uri="{FF2B5EF4-FFF2-40B4-BE49-F238E27FC236}">
                <a16:creationId xmlns:a16="http://schemas.microsoft.com/office/drawing/2014/main" id="{9824B2EB-4420-CAAA-B276-401615B7B409}"/>
              </a:ext>
            </a:extLst>
          </p:cNvPr>
          <p:cNvSpPr txBox="1"/>
          <p:nvPr/>
        </p:nvSpPr>
        <p:spPr>
          <a:xfrm>
            <a:off x="3164751" y="9293050"/>
            <a:ext cx="2760919" cy="376473"/>
          </a:xfrm>
          <a:prstGeom prst="rect">
            <a:avLst/>
          </a:prstGeom>
          <a:noFill/>
          <a:ln>
            <a:noFill/>
          </a:ln>
        </p:spPr>
        <p:txBody>
          <a:bodyPr wrap="square" lIns="98513" tIns="49256" rIns="98513" bIns="49256">
            <a:spAutoFit/>
          </a:bodyPr>
          <a:lstStyle/>
          <a:p>
            <a:r>
              <a:rPr lang="en-US" altLang="ja-JP" sz="1800" dirty="0">
                <a:solidFill>
                  <a:srgbClr val="000000"/>
                </a:solidFill>
                <a:latin typeface="はんなり明朝" panose="02000600000000000000" pitchFamily="50" charset="-128"/>
                <a:ea typeface="はんなり明朝" panose="02000600000000000000" pitchFamily="50" charset="-128"/>
              </a:rPr>
              <a:t>052-350-5750</a:t>
            </a:r>
            <a:r>
              <a:rPr lang="ja-JP" altLang="en-US" sz="1800" dirty="0">
                <a:solidFill>
                  <a:srgbClr val="000000"/>
                </a:solidFill>
                <a:latin typeface="はんなり明朝" panose="02000600000000000000" pitchFamily="50" charset="-128"/>
                <a:ea typeface="はんなり明朝" panose="02000600000000000000" pitchFamily="50" charset="-128"/>
              </a:rPr>
              <a:t>　　　　　　　　</a:t>
            </a:r>
            <a:endParaRPr lang="ja-JP" altLang="en-US" sz="1800" dirty="0">
              <a:solidFill>
                <a:prstClr val="black"/>
              </a:solidFill>
              <a:latin typeface="はんなり明朝" panose="02000600000000000000" pitchFamily="50" charset="-128"/>
              <a:ea typeface="はんなり明朝" panose="02000600000000000000" pitchFamily="50" charset="-128"/>
              <a:cs typeface="メイリオ" pitchFamily="50" charset="-128"/>
            </a:endParaRPr>
          </a:p>
        </p:txBody>
      </p:sp>
      <p:sp>
        <p:nvSpPr>
          <p:cNvPr id="2" name="テキスト ボックス 1">
            <a:extLst>
              <a:ext uri="{FF2B5EF4-FFF2-40B4-BE49-F238E27FC236}">
                <a16:creationId xmlns:a16="http://schemas.microsoft.com/office/drawing/2014/main" id="{2C668E38-9F85-D63F-7A71-C6B619FDC7A8}"/>
              </a:ext>
            </a:extLst>
          </p:cNvPr>
          <p:cNvSpPr txBox="1"/>
          <p:nvPr/>
        </p:nvSpPr>
        <p:spPr>
          <a:xfrm>
            <a:off x="237396" y="7419183"/>
            <a:ext cx="5985809" cy="2361632"/>
          </a:xfrm>
          <a:prstGeom prst="rect">
            <a:avLst/>
          </a:prstGeom>
          <a:noFill/>
          <a:ln>
            <a:noFill/>
          </a:ln>
        </p:spPr>
        <p:txBody>
          <a:bodyPr wrap="square" lIns="98513" tIns="49256" rIns="98513" bIns="49256">
            <a:spAutoFit/>
          </a:bodyPr>
          <a:lstStyle/>
          <a:p>
            <a:pPr algn="l"/>
            <a:endParaRPr lang="en-US" altLang="ja-JP" sz="1500" b="0" i="0" u="none" strike="noStrike" baseline="0" dirty="0">
              <a:solidFill>
                <a:srgbClr val="000000"/>
              </a:solidFill>
              <a:latin typeface="はんなり明朝" panose="02000600000000000000" pitchFamily="50" charset="-128"/>
              <a:ea typeface="はんなり明朝" panose="02000600000000000000" pitchFamily="50" charset="-128"/>
            </a:endParaRPr>
          </a:p>
          <a:p>
            <a:pPr algn="l"/>
            <a:r>
              <a:rPr lang="ja-JP" altLang="en-US" sz="1500" b="0" i="0" u="none" strike="noStrike" baseline="0" dirty="0">
                <a:solidFill>
                  <a:srgbClr val="000000"/>
                </a:solidFill>
                <a:latin typeface="はんなり明朝" panose="02000600000000000000" pitchFamily="50" charset="-128"/>
                <a:ea typeface="はんなり明朝" panose="02000600000000000000" pitchFamily="50" charset="-128"/>
              </a:rPr>
              <a:t>平素は格別のご高配を賜り厚く御礼申し上げます。 </a:t>
            </a:r>
          </a:p>
          <a:p>
            <a:r>
              <a:rPr lang="ja-JP" altLang="en-US" sz="1500" dirty="0">
                <a:solidFill>
                  <a:srgbClr val="000000"/>
                </a:solidFill>
                <a:latin typeface="はんなり明朝" panose="02000600000000000000" pitchFamily="50" charset="-128"/>
                <a:ea typeface="はんなり明朝" panose="02000600000000000000" pitchFamily="50" charset="-128"/>
              </a:rPr>
              <a:t>隔月の</a:t>
            </a:r>
            <a:r>
              <a:rPr lang="ja-JP" altLang="en-US" sz="1500" b="0" i="0" u="none" strike="noStrike" baseline="0" dirty="0">
                <a:solidFill>
                  <a:srgbClr val="000000"/>
                </a:solidFill>
                <a:latin typeface="はんなり明朝" panose="02000600000000000000" pitchFamily="50" charset="-128"/>
                <a:ea typeface="はんなり明朝" panose="02000600000000000000" pitchFamily="50" charset="-128"/>
              </a:rPr>
              <a:t>偶数月に不動産セミナーを開催しております。</a:t>
            </a:r>
            <a:endParaRPr lang="en-US" altLang="ja-JP" sz="1500" b="0" i="0" u="none" strike="noStrike" baseline="0" dirty="0">
              <a:solidFill>
                <a:srgbClr val="000000"/>
              </a:solidFill>
              <a:latin typeface="はんなり明朝" panose="02000600000000000000" pitchFamily="50" charset="-128"/>
              <a:ea typeface="はんなり明朝" panose="02000600000000000000" pitchFamily="50" charset="-128"/>
            </a:endParaRPr>
          </a:p>
          <a:p>
            <a:r>
              <a:rPr lang="ja-JP" altLang="en-US" sz="1500" dirty="0">
                <a:solidFill>
                  <a:srgbClr val="000000"/>
                </a:solidFill>
                <a:latin typeface="はんなり明朝" panose="02000600000000000000" pitchFamily="50" charset="-128"/>
                <a:ea typeface="はんなり明朝" panose="02000600000000000000" pitchFamily="50" charset="-128"/>
              </a:rPr>
              <a:t>次回は１２月１４日（土）の予定です。</a:t>
            </a:r>
            <a:endParaRPr lang="en-US" altLang="ja-JP" sz="1500" dirty="0">
              <a:solidFill>
                <a:srgbClr val="000000"/>
              </a:solidFill>
              <a:latin typeface="はんなり明朝" panose="02000600000000000000" pitchFamily="50" charset="-128"/>
              <a:ea typeface="はんなり明朝" panose="02000600000000000000" pitchFamily="50" charset="-128"/>
            </a:endParaRPr>
          </a:p>
          <a:p>
            <a:r>
              <a:rPr lang="ja-JP" altLang="en-US" sz="1500" dirty="0">
                <a:solidFill>
                  <a:srgbClr val="000000"/>
                </a:solidFill>
                <a:latin typeface="はんなり明朝" panose="02000600000000000000" pitchFamily="50" charset="-128"/>
                <a:ea typeface="はんなり明朝" panose="02000600000000000000" pitchFamily="50" charset="-128"/>
              </a:rPr>
              <a:t>事前登録制で開催場所は都度変更となりますので、</a:t>
            </a:r>
            <a:endParaRPr lang="en-US" altLang="ja-JP" sz="1500" dirty="0">
              <a:solidFill>
                <a:srgbClr val="000000"/>
              </a:solidFill>
              <a:latin typeface="はんなり明朝" panose="02000600000000000000" pitchFamily="50" charset="-128"/>
              <a:ea typeface="はんなり明朝" panose="02000600000000000000" pitchFamily="50" charset="-128"/>
            </a:endParaRPr>
          </a:p>
          <a:p>
            <a:r>
              <a:rPr lang="ja-JP" altLang="en-US" sz="1500" dirty="0">
                <a:solidFill>
                  <a:srgbClr val="000000"/>
                </a:solidFill>
                <a:latin typeface="はんなり明朝" panose="02000600000000000000" pitchFamily="50" charset="-128"/>
                <a:ea typeface="はんなり明朝" panose="02000600000000000000" pitchFamily="50" charset="-128"/>
              </a:rPr>
              <a:t>ご</a:t>
            </a:r>
            <a:r>
              <a:rPr lang="ja-JP" altLang="en-US" sz="1500" b="0" i="0" u="none" strike="noStrike" baseline="0" dirty="0">
                <a:solidFill>
                  <a:srgbClr val="000000"/>
                </a:solidFill>
                <a:latin typeface="はんなり明朝" panose="02000600000000000000" pitchFamily="50" charset="-128"/>
                <a:ea typeface="はんなり明朝" panose="02000600000000000000" pitchFamily="50" charset="-128"/>
              </a:rPr>
              <a:t>参加希望のかたは下記セミナー事務局へご連絡下さい</a:t>
            </a:r>
            <a:r>
              <a:rPr lang="ja-JP" altLang="en-US" sz="1500" dirty="0">
                <a:solidFill>
                  <a:srgbClr val="000000"/>
                </a:solidFill>
                <a:latin typeface="はんなり明朝" panose="02000600000000000000" pitchFamily="50" charset="-128"/>
                <a:ea typeface="はんなり明朝" panose="02000600000000000000" pitchFamily="50" charset="-128"/>
              </a:rPr>
              <a:t>ませ</a:t>
            </a:r>
            <a:r>
              <a:rPr lang="ja-JP" altLang="en-US" sz="1500" b="0" i="0" u="none" strike="noStrike" baseline="0" dirty="0">
                <a:solidFill>
                  <a:srgbClr val="000000"/>
                </a:solidFill>
                <a:latin typeface="はんなり明朝" panose="02000600000000000000" pitchFamily="50" charset="-128"/>
                <a:ea typeface="はんなり明朝" panose="02000600000000000000" pitchFamily="50" charset="-128"/>
              </a:rPr>
              <a:t>。　</a:t>
            </a:r>
            <a:endParaRPr lang="en-US" altLang="ja-JP" sz="1500" b="0" i="0" u="none" strike="noStrike" baseline="0" dirty="0">
              <a:solidFill>
                <a:srgbClr val="000000"/>
              </a:solidFill>
              <a:latin typeface="はんなり明朝" panose="02000600000000000000" pitchFamily="50" charset="-128"/>
              <a:ea typeface="はんなり明朝" panose="02000600000000000000" pitchFamily="50" charset="-128"/>
            </a:endParaRPr>
          </a:p>
          <a:p>
            <a:endParaRPr lang="en-US" altLang="ja-JP" sz="1500" dirty="0">
              <a:solidFill>
                <a:srgbClr val="000000"/>
              </a:solidFill>
              <a:latin typeface="はんなり明朝" panose="02000600000000000000" pitchFamily="50" charset="-128"/>
              <a:ea typeface="はんなり明朝" panose="02000600000000000000" pitchFamily="50" charset="-128"/>
            </a:endParaRPr>
          </a:p>
          <a:p>
            <a:r>
              <a:rPr lang="en-US" altLang="ja-JP" sz="1500" dirty="0">
                <a:solidFill>
                  <a:srgbClr val="000000"/>
                </a:solidFill>
                <a:latin typeface="はんなり明朝" panose="02000600000000000000" pitchFamily="50" charset="-128"/>
                <a:ea typeface="はんなり明朝" panose="02000600000000000000" pitchFamily="50" charset="-128"/>
              </a:rPr>
              <a:t> 【</a:t>
            </a:r>
            <a:r>
              <a:rPr lang="ja-JP" altLang="en-US" sz="1500" b="0" i="0" u="none" strike="noStrike" baseline="0" dirty="0">
                <a:solidFill>
                  <a:srgbClr val="000000"/>
                </a:solidFill>
                <a:latin typeface="はんなり明朝" panose="02000600000000000000" pitchFamily="50" charset="-128"/>
                <a:ea typeface="はんなり明朝" panose="02000600000000000000" pitchFamily="50" charset="-128"/>
              </a:rPr>
              <a:t>お問合せ先</a:t>
            </a:r>
            <a:r>
              <a:rPr lang="en-US" altLang="ja-JP" sz="1500" b="0" i="0" u="none" strike="noStrike" baseline="0" dirty="0">
                <a:solidFill>
                  <a:srgbClr val="000000"/>
                </a:solidFill>
                <a:latin typeface="はんなり明朝" panose="02000600000000000000" pitchFamily="50" charset="-128"/>
                <a:ea typeface="はんなり明朝" panose="02000600000000000000" pitchFamily="50" charset="-128"/>
              </a:rPr>
              <a:t>】</a:t>
            </a:r>
          </a:p>
          <a:p>
            <a:r>
              <a:rPr lang="ja-JP" altLang="en-US" sz="1500" b="0" i="0" u="none" strike="noStrike" baseline="0" dirty="0">
                <a:solidFill>
                  <a:srgbClr val="000000"/>
                </a:solidFill>
                <a:latin typeface="はんなり明朝" panose="02000600000000000000" pitchFamily="50" charset="-128"/>
                <a:ea typeface="はんなり明朝" panose="02000600000000000000" pitchFamily="50" charset="-128"/>
              </a:rPr>
              <a:t> 　リード塾セミナー事務局</a:t>
            </a:r>
            <a:endParaRPr lang="en-US" altLang="ja-JP" sz="1600" b="0" i="0" u="none" strike="noStrike" baseline="0" dirty="0">
              <a:solidFill>
                <a:srgbClr val="000000"/>
              </a:solidFill>
              <a:latin typeface="はんなり明朝" panose="02000600000000000000" pitchFamily="50" charset="-128"/>
              <a:ea typeface="はんなり明朝" panose="02000600000000000000" pitchFamily="50" charset="-128"/>
            </a:endParaRPr>
          </a:p>
          <a:p>
            <a:r>
              <a:rPr lang="ja-JP" altLang="en-US" sz="1200" b="0" i="0" u="none" strike="noStrike" baseline="0" dirty="0">
                <a:solidFill>
                  <a:srgbClr val="000000"/>
                </a:solidFill>
                <a:latin typeface="はんなり明朝" panose="02000600000000000000" pitchFamily="50" charset="-128"/>
                <a:ea typeface="はんなり明朝" panose="02000600000000000000" pitchFamily="50" charset="-128"/>
              </a:rPr>
              <a:t>　　 　　　　　　 （担当：服部） </a:t>
            </a:r>
            <a:r>
              <a:rPr lang="ja-JP" altLang="en-US" sz="1200" dirty="0">
                <a:solidFill>
                  <a:srgbClr val="000000"/>
                </a:solidFill>
                <a:latin typeface="はんなり明朝" panose="02000600000000000000" pitchFamily="50" charset="-128"/>
                <a:ea typeface="はんなり明朝" panose="02000600000000000000" pitchFamily="50" charset="-128"/>
              </a:rPr>
              <a:t>　　　　　　　　　</a:t>
            </a:r>
            <a:endParaRPr lang="ja-JP" altLang="en-US" dirty="0">
              <a:solidFill>
                <a:prstClr val="black"/>
              </a:solidFill>
              <a:latin typeface="はんなり明朝" panose="02000600000000000000" pitchFamily="50" charset="-128"/>
              <a:ea typeface="はんなり明朝" panose="02000600000000000000" pitchFamily="50" charset="-128"/>
              <a:cs typeface="メイリオ" pitchFamily="50" charset="-128"/>
            </a:endParaRPr>
          </a:p>
        </p:txBody>
      </p:sp>
      <p:sp>
        <p:nvSpPr>
          <p:cNvPr id="4" name="テキスト ボックス 9">
            <a:extLst>
              <a:ext uri="{FF2B5EF4-FFF2-40B4-BE49-F238E27FC236}">
                <a16:creationId xmlns:a16="http://schemas.microsoft.com/office/drawing/2014/main" id="{4C32B9B7-23D1-446C-93A2-8C0132CDBFDB}"/>
              </a:ext>
            </a:extLst>
          </p:cNvPr>
          <p:cNvSpPr txBox="1">
            <a:spLocks noChangeArrowheads="1"/>
          </p:cNvSpPr>
          <p:nvPr/>
        </p:nvSpPr>
        <p:spPr bwMode="gray">
          <a:xfrm>
            <a:off x="-665707" y="198147"/>
            <a:ext cx="5832648" cy="551906"/>
          </a:xfrm>
          <a:prstGeom prst="rect">
            <a:avLst/>
          </a:prstGeom>
          <a:noFill/>
          <a:ln w="9525">
            <a:noFill/>
            <a:miter lim="800000"/>
            <a:headEnd/>
            <a:tailEnd/>
          </a:ln>
        </p:spPr>
        <p:txBody>
          <a:bodyPr wrap="square" lIns="98513" tIns="49256" rIns="98513" bIns="49256">
            <a:spAutoFit/>
          </a:bodyPr>
          <a:lstStyle/>
          <a:p>
            <a:pPr algn="ctr">
              <a:lnSpc>
                <a:spcPct val="150000"/>
              </a:lnSpc>
            </a:pPr>
            <a:r>
              <a:rPr lang="ja-JP" altLang="en-US" sz="2400" dirty="0">
                <a:latin typeface="はんなり明朝" panose="02000600000000000000" pitchFamily="50" charset="-128"/>
                <a:ea typeface="はんなり明朝" panose="02000600000000000000" pitchFamily="50" charset="-128"/>
              </a:rPr>
              <a:t>資産価値の維持のために</a:t>
            </a:r>
            <a:endParaRPr lang="en-US" altLang="ja-JP" sz="2400" dirty="0">
              <a:latin typeface="はんなり明朝" panose="02000600000000000000" pitchFamily="50" charset="-128"/>
              <a:ea typeface="はんなり明朝" panose="02000600000000000000" pitchFamily="50" charset="-128"/>
            </a:endParaRPr>
          </a:p>
        </p:txBody>
      </p:sp>
    </p:spTree>
    <p:extLst>
      <p:ext uri="{BB962C8B-B14F-4D97-AF65-F5344CB8AC3E}">
        <p14:creationId xmlns:p14="http://schemas.microsoft.com/office/powerpoint/2010/main" val="177504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16937" y="1"/>
            <a:ext cx="7057512" cy="234212"/>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kumimoji="1" lang="ja-JP" altLang="en-US"/>
          </a:p>
        </p:txBody>
      </p:sp>
      <p:sp>
        <p:nvSpPr>
          <p:cNvPr id="58" name="テキスト ボックス 57"/>
          <p:cNvSpPr txBox="1"/>
          <p:nvPr/>
        </p:nvSpPr>
        <p:spPr>
          <a:xfrm>
            <a:off x="3348350" y="10005910"/>
            <a:ext cx="443368" cy="259516"/>
          </a:xfrm>
          <a:prstGeom prst="rect">
            <a:avLst/>
          </a:prstGeom>
          <a:noFill/>
        </p:spPr>
        <p:txBody>
          <a:bodyPr wrap="none" lIns="89365" tIns="44683" rIns="89365" bIns="44683" rtlCol="0">
            <a:spAutoFit/>
          </a:bodyPr>
          <a:lstStyle/>
          <a:p>
            <a:r>
              <a:rPr lang="en-US" altLang="ja-JP" sz="1100" dirty="0">
                <a:latin typeface="HGPｺﾞｼｯｸE" pitchFamily="50" charset="-128"/>
                <a:ea typeface="HGPｺﾞｼｯｸE" pitchFamily="50" charset="-128"/>
              </a:rPr>
              <a:t>- 2 -</a:t>
            </a:r>
            <a:endParaRPr lang="ja-JP" altLang="en-US" sz="1100" dirty="0">
              <a:latin typeface="HGPｺﾞｼｯｸE" pitchFamily="50" charset="-128"/>
              <a:ea typeface="HGPｺﾞｼｯｸE" pitchFamily="50" charset="-128"/>
            </a:endParaRPr>
          </a:p>
        </p:txBody>
      </p:sp>
      <p:sp>
        <p:nvSpPr>
          <p:cNvPr id="2" name="正方形/長方形 1"/>
          <p:cNvSpPr/>
          <p:nvPr/>
        </p:nvSpPr>
        <p:spPr>
          <a:xfrm>
            <a:off x="136846" y="408174"/>
            <a:ext cx="3603674" cy="118694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1D8BBAD9-0B44-457F-BE61-D4359C75466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900"/>
                    </a14:imgEffect>
                  </a14:imgLayer>
                </a14:imgProps>
              </a:ext>
              <a:ext uri="{28A0092B-C50C-407E-A947-70E740481C1C}">
                <a14:useLocalDpi xmlns:a14="http://schemas.microsoft.com/office/drawing/2010/main" val="0"/>
              </a:ext>
            </a:extLst>
          </a:blip>
          <a:srcRect l="16244" b="-772"/>
          <a:stretch/>
        </p:blipFill>
        <p:spPr>
          <a:xfrm>
            <a:off x="-4861" y="5296018"/>
            <a:ext cx="7058210" cy="4776856"/>
          </a:xfrm>
          <a:prstGeom prst="rect">
            <a:avLst/>
          </a:prstGeom>
          <a:effectLst/>
        </p:spPr>
      </p:pic>
      <p:sp>
        <p:nvSpPr>
          <p:cNvPr id="15" name="テキスト ボックス 14">
            <a:extLst>
              <a:ext uri="{FF2B5EF4-FFF2-40B4-BE49-F238E27FC236}">
                <a16:creationId xmlns:a16="http://schemas.microsoft.com/office/drawing/2014/main" id="{A8735753-19B4-4482-90E7-A9FDDE0B0E8A}"/>
              </a:ext>
            </a:extLst>
          </p:cNvPr>
          <p:cNvSpPr txBox="1"/>
          <p:nvPr/>
        </p:nvSpPr>
        <p:spPr>
          <a:xfrm>
            <a:off x="167185" y="386389"/>
            <a:ext cx="6934836" cy="1231106"/>
          </a:xfrm>
          <a:prstGeom prst="rect">
            <a:avLst/>
          </a:prstGeom>
          <a:noFill/>
        </p:spPr>
        <p:txBody>
          <a:bodyPr wrap="square" rtlCol="0">
            <a:spAutoFit/>
          </a:body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国土交通大臣認可の新制度</a:t>
            </a:r>
            <a:endParaRPr lang="en-US" altLang="ja-JP"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r>
              <a:rPr lang="ja-JP" altLang="en-US" sz="5400" dirty="0">
                <a:solidFill>
                  <a:schemeClr val="accent6">
                    <a:lumMod val="75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賃貸住宅修繕共済</a:t>
            </a:r>
            <a:endParaRPr kumimoji="1" lang="en-US" altLang="ja-JP" sz="5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cxnSp>
        <p:nvCxnSpPr>
          <p:cNvPr id="16" name="直線コネクタ 15">
            <a:extLst>
              <a:ext uri="{FF2B5EF4-FFF2-40B4-BE49-F238E27FC236}">
                <a16:creationId xmlns:a16="http://schemas.microsoft.com/office/drawing/2014/main" id="{623410B1-36BD-4A93-B02E-8F08A7B48E67}"/>
              </a:ext>
            </a:extLst>
          </p:cNvPr>
          <p:cNvCxnSpPr/>
          <p:nvPr/>
        </p:nvCxnSpPr>
        <p:spPr>
          <a:xfrm flipV="1">
            <a:off x="176970" y="1749283"/>
            <a:ext cx="6502026" cy="8698"/>
          </a:xfrm>
          <a:prstGeom prst="line">
            <a:avLst/>
          </a:prstGeom>
          <a:ln w="317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3789B65-C114-67C1-3DC2-15221C0CFA9D}"/>
              </a:ext>
            </a:extLst>
          </p:cNvPr>
          <p:cNvSpPr txBox="1"/>
          <p:nvPr/>
        </p:nvSpPr>
        <p:spPr>
          <a:xfrm>
            <a:off x="332261" y="1911374"/>
            <a:ext cx="6934836" cy="1200329"/>
          </a:xfrm>
          <a:prstGeom prst="rect">
            <a:avLst/>
          </a:prstGeom>
          <a:noFill/>
        </p:spPr>
        <p:txBody>
          <a:bodyPr wrap="square" rtlCol="0">
            <a:spAutoFit/>
          </a:bodyPr>
          <a:lstStyle/>
          <a:p>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国大規模修繕工事費用に備えるための共済制度</a:t>
            </a: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共済掛金全額を経費計上できるということで</a:t>
            </a: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全国のオーナー様より注目を集めています</a:t>
            </a: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7895052D-07DB-D170-AC1F-337E69696B77}"/>
              </a:ext>
            </a:extLst>
          </p:cNvPr>
          <p:cNvSpPr/>
          <p:nvPr/>
        </p:nvSpPr>
        <p:spPr>
          <a:xfrm>
            <a:off x="-4861" y="3630650"/>
            <a:ext cx="7058210" cy="1692310"/>
          </a:xfrm>
          <a:prstGeom prst="rect">
            <a:avLst/>
          </a:prstGeom>
          <a:gradFill flip="none" rotWithShape="1">
            <a:gsLst>
              <a:gs pos="0">
                <a:schemeClr val="accent1">
                  <a:lumMod val="5000"/>
                  <a:lumOff val="95000"/>
                </a:schemeClr>
              </a:gs>
              <a:gs pos="100000">
                <a:schemeClr val="bg1">
                  <a:alpha val="0"/>
                </a:schemeClr>
              </a:gs>
              <a:gs pos="100000">
                <a:schemeClr val="accent1">
                  <a:lumMod val="30000"/>
                  <a:lumOff val="7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E5A51FF6-0CC7-B380-09D1-6EDFB19C4123}"/>
              </a:ext>
            </a:extLst>
          </p:cNvPr>
          <p:cNvSpPr txBox="1"/>
          <p:nvPr/>
        </p:nvSpPr>
        <p:spPr>
          <a:xfrm>
            <a:off x="265881" y="3237828"/>
            <a:ext cx="6934836" cy="646331"/>
          </a:xfrm>
          <a:prstGeom prst="rect">
            <a:avLst/>
          </a:prstGeom>
          <a:noFill/>
        </p:spPr>
        <p:txBody>
          <a:bodyPr wrap="square" rtlCol="0">
            <a:spAutoFit/>
          </a:bodyPr>
          <a:lstStyle/>
          <a:p>
            <a:r>
              <a:rPr lang="en-US" altLang="ja-JP"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12</a:t>
            </a:r>
            <a:r>
              <a:rPr lang="ja-JP" altLang="en-US"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月</a:t>
            </a:r>
            <a:r>
              <a:rPr lang="en-US" altLang="ja-JP"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14</a:t>
            </a:r>
            <a:r>
              <a:rPr lang="ja-JP" altLang="en-US"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日 リード塾セミナー </a:t>
            </a:r>
            <a:r>
              <a:rPr kumimoji="1" lang="ja-JP" altLang="en-US"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にて</a:t>
            </a:r>
            <a:endParaRPr kumimoji="1" lang="en-US" altLang="ja-JP"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959F0265-F240-942D-1A95-9A4EB2F62085}"/>
              </a:ext>
            </a:extLst>
          </p:cNvPr>
          <p:cNvSpPr txBox="1"/>
          <p:nvPr/>
        </p:nvSpPr>
        <p:spPr>
          <a:xfrm>
            <a:off x="332261" y="4096881"/>
            <a:ext cx="6346735" cy="1015663"/>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修繕共済事務局より講師をお招きして</a:t>
            </a:r>
            <a:endParaRPr kumimoji="1"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r"/>
            <a:r>
              <a:rPr kumimoji="1" lang="ja-JP" altLang="en-US" sz="3600" dirty="0">
                <a:solidFill>
                  <a:schemeClr val="accent5"/>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勉強会</a:t>
            </a:r>
            <a:r>
              <a:rPr kumimoji="1" lang="ja-JP" altLang="en-US"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を行います</a:t>
            </a:r>
            <a:endParaRPr kumimoji="1" lang="en-US" altLang="ja-JP"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1AA529CE-6CAD-F621-7869-D47773D1C991}"/>
              </a:ext>
            </a:extLst>
          </p:cNvPr>
          <p:cNvSpPr txBox="1"/>
          <p:nvPr/>
        </p:nvSpPr>
        <p:spPr>
          <a:xfrm>
            <a:off x="272601" y="5347356"/>
            <a:ext cx="6346735" cy="1200329"/>
          </a:xfrm>
          <a:prstGeom prst="rect">
            <a:avLst/>
          </a:prstGeom>
          <a:noFill/>
        </p:spPr>
        <p:txBody>
          <a:bodyPr wrap="square" rtlCol="0">
            <a:spAutoFit/>
          </a:bodyPr>
          <a:lstStyle/>
          <a:p>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弊社へ管理委託のオーナー様も</a:t>
            </a: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他社や自主管理のオーナー様も</a:t>
            </a: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r"/>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ぜひご参加くださいませ</a:t>
            </a: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Tree>
    <p:extLst>
      <p:ext uri="{BB962C8B-B14F-4D97-AF65-F5344CB8AC3E}">
        <p14:creationId xmlns:p14="http://schemas.microsoft.com/office/powerpoint/2010/main" val="1357396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62D7502-1A6C-4730-8097-F62B6CD7E69E}"/>
              </a:ext>
            </a:extLst>
          </p:cNvPr>
          <p:cNvSpPr/>
          <p:nvPr/>
        </p:nvSpPr>
        <p:spPr>
          <a:xfrm>
            <a:off x="0" y="0"/>
            <a:ext cx="7021513" cy="223878"/>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pic>
        <p:nvPicPr>
          <p:cNvPr id="34" name="図 33">
            <a:extLst>
              <a:ext uri="{FF2B5EF4-FFF2-40B4-BE49-F238E27FC236}">
                <a16:creationId xmlns:a16="http://schemas.microsoft.com/office/drawing/2014/main" id="{E9CF2A05-FAED-429B-92FE-609023FA903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7910" t="16580" r="18003" b="18516"/>
          <a:stretch/>
        </p:blipFill>
        <p:spPr>
          <a:xfrm rot="5400000">
            <a:off x="242280" y="358663"/>
            <a:ext cx="848819" cy="763936"/>
          </a:xfrm>
          <a:prstGeom prst="rect">
            <a:avLst/>
          </a:prstGeom>
        </p:spPr>
      </p:pic>
      <p:sp>
        <p:nvSpPr>
          <p:cNvPr id="35" name="正方形/長方形 20">
            <a:extLst>
              <a:ext uri="{FF2B5EF4-FFF2-40B4-BE49-F238E27FC236}">
                <a16:creationId xmlns:a16="http://schemas.microsoft.com/office/drawing/2014/main" id="{330AF260-AD07-4EEB-803F-B7AD094F7835}"/>
              </a:ext>
            </a:extLst>
          </p:cNvPr>
          <p:cNvSpPr>
            <a:spLocks noChangeArrowheads="1"/>
          </p:cNvSpPr>
          <p:nvPr/>
        </p:nvSpPr>
        <p:spPr bwMode="auto">
          <a:xfrm>
            <a:off x="-30387" y="1212373"/>
            <a:ext cx="1471090" cy="210334"/>
          </a:xfrm>
          <a:prstGeom prst="rect">
            <a:avLst/>
          </a:prstGeom>
          <a:noFill/>
          <a:ln w="9525">
            <a:noFill/>
            <a:miter lim="800000"/>
            <a:headEnd/>
            <a:tailEnd/>
          </a:ln>
        </p:spPr>
        <p:txBody>
          <a:bodyPr wrap="square" lIns="86379" tIns="43190" rIns="86379" bIns="43190">
            <a:spAutoFit/>
          </a:bodyPr>
          <a:lstStyle/>
          <a:p>
            <a:pPr algn="ctr"/>
            <a:r>
              <a:rPr lang="ja-JP" altLang="en-US" sz="700" dirty="0">
                <a:solidFill>
                  <a:prstClr val="black"/>
                </a:solidFill>
                <a:latin typeface="メイリオ" pitchFamily="50" charset="-128"/>
                <a:ea typeface="メイリオ" pitchFamily="50" charset="-128"/>
                <a:cs typeface="メイリオ" pitchFamily="50" charset="-128"/>
              </a:rPr>
              <a:t>常務取締役　永井 道人</a:t>
            </a:r>
            <a:r>
              <a:rPr lang="ja-JP" altLang="en-US" sz="800" dirty="0">
                <a:solidFill>
                  <a:prstClr val="black"/>
                </a:solidFill>
                <a:latin typeface="メイリオ" pitchFamily="50" charset="-128"/>
                <a:ea typeface="メイリオ" pitchFamily="50" charset="-128"/>
                <a:cs typeface="メイリオ" pitchFamily="50" charset="-128"/>
              </a:rPr>
              <a:t>　</a:t>
            </a:r>
          </a:p>
        </p:txBody>
      </p:sp>
      <p:sp>
        <p:nvSpPr>
          <p:cNvPr id="37" name="四角形吹き出し 2">
            <a:extLst>
              <a:ext uri="{FF2B5EF4-FFF2-40B4-BE49-F238E27FC236}">
                <a16:creationId xmlns:a16="http://schemas.microsoft.com/office/drawing/2014/main" id="{9B25D81E-1796-4AAA-8793-DAFA0E5FD732}"/>
              </a:ext>
            </a:extLst>
          </p:cNvPr>
          <p:cNvSpPr/>
          <p:nvPr/>
        </p:nvSpPr>
        <p:spPr>
          <a:xfrm>
            <a:off x="2420718" y="965847"/>
            <a:ext cx="4189076" cy="329749"/>
          </a:xfrm>
          <a:prstGeom prst="wedgeRectCallout">
            <a:avLst>
              <a:gd name="adj1" fmla="val -36932"/>
              <a:gd name="adj2" fmla="val 96046"/>
            </a:avLst>
          </a:prstGeom>
          <a:noFill/>
          <a:ln w="254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F120159-19AE-44FC-ABD0-0D15311C2AB3}"/>
              </a:ext>
            </a:extLst>
          </p:cNvPr>
          <p:cNvSpPr/>
          <p:nvPr/>
        </p:nvSpPr>
        <p:spPr>
          <a:xfrm>
            <a:off x="2112601" y="570978"/>
            <a:ext cx="4807398" cy="581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825343" y="362057"/>
            <a:ext cx="5379825" cy="838170"/>
          </a:xfrm>
          <a:prstGeom prst="rect">
            <a:avLst/>
          </a:prstGeom>
          <a:noFill/>
        </p:spPr>
        <p:txBody>
          <a:bodyPr wrap="square" lIns="98545" tIns="49272" rIns="98545" bIns="49272" rtlCol="0">
            <a:spAutoFit/>
          </a:bodyPr>
          <a:lstStyle/>
          <a:p>
            <a:pPr algn="ctr"/>
            <a:r>
              <a:rPr lang="ja-JP" altLang="en-US" sz="2400" b="1" dirty="0">
                <a:solidFill>
                  <a:srgbClr val="7030A0"/>
                </a:solidFill>
                <a:latin typeface="Meiryo UI" panose="020B0604030504040204" pitchFamily="50" charset="-128"/>
                <a:ea typeface="Meiryo UI" panose="020B0604030504040204" pitchFamily="50" charset="-128"/>
              </a:rPr>
              <a:t>立地以外は改善できる！</a:t>
            </a:r>
            <a:br>
              <a:rPr lang="ja-JP" altLang="en-US" sz="2400" b="1" dirty="0">
                <a:solidFill>
                  <a:srgbClr val="7030A0"/>
                </a:solidFill>
                <a:latin typeface="Meiryo UI" panose="020B0604030504040204" pitchFamily="50" charset="-128"/>
                <a:ea typeface="Meiryo UI" panose="020B0604030504040204" pitchFamily="50" charset="-128"/>
              </a:rPr>
            </a:br>
            <a:r>
              <a:rPr lang="ja-JP" altLang="en-US" sz="2400" b="1" dirty="0">
                <a:solidFill>
                  <a:srgbClr val="7030A0"/>
                </a:solidFill>
                <a:latin typeface="Meiryo UI" panose="020B0604030504040204" pitchFamily="50" charset="-128"/>
                <a:ea typeface="Meiryo UI" panose="020B0604030504040204" pitchFamily="50" charset="-128"/>
              </a:rPr>
              <a:t>敬遠されるお部屋の特徴とは！？</a:t>
            </a:r>
          </a:p>
        </p:txBody>
      </p:sp>
      <p:sp>
        <p:nvSpPr>
          <p:cNvPr id="39" name="円/楕円 1">
            <a:extLst>
              <a:ext uri="{FF2B5EF4-FFF2-40B4-BE49-F238E27FC236}">
                <a16:creationId xmlns:a16="http://schemas.microsoft.com/office/drawing/2014/main" id="{B901C77C-B107-40E3-9B4E-53A02C30C166}"/>
              </a:ext>
            </a:extLst>
          </p:cNvPr>
          <p:cNvSpPr/>
          <p:nvPr/>
        </p:nvSpPr>
        <p:spPr>
          <a:xfrm>
            <a:off x="1272648" y="385528"/>
            <a:ext cx="855856" cy="752104"/>
          </a:xfrm>
          <a:prstGeom prst="ellipse">
            <a:avLst/>
          </a:prstGeom>
          <a:noFill/>
          <a:ln w="444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9">
            <a:extLst>
              <a:ext uri="{FF2B5EF4-FFF2-40B4-BE49-F238E27FC236}">
                <a16:creationId xmlns:a16="http://schemas.microsoft.com/office/drawing/2014/main" id="{60697849-C444-4864-890A-4724897FFB12}"/>
              </a:ext>
            </a:extLst>
          </p:cNvPr>
          <p:cNvSpPr txBox="1">
            <a:spLocks noChangeArrowheads="1"/>
          </p:cNvSpPr>
          <p:nvPr/>
        </p:nvSpPr>
        <p:spPr bwMode="gray">
          <a:xfrm rot="20547026">
            <a:off x="1413143" y="464024"/>
            <a:ext cx="729198" cy="591917"/>
          </a:xfrm>
          <a:prstGeom prst="rect">
            <a:avLst/>
          </a:prstGeom>
          <a:noFill/>
          <a:ln w="9525">
            <a:noFill/>
            <a:miter lim="800000"/>
            <a:headEnd/>
            <a:tailEnd/>
          </a:ln>
        </p:spPr>
        <p:txBody>
          <a:bodyPr wrap="square" lIns="98513" tIns="49256" rIns="98513" bIns="49256">
            <a:spAutoFit/>
          </a:bodyPr>
          <a:lstStyle/>
          <a:p>
            <a:r>
              <a:rPr lang="ja-JP" altLang="en-US"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賃貸</a:t>
            </a:r>
            <a:endParaRPr lang="en-US" altLang="ja-JP"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管理</a:t>
            </a:r>
            <a:endParaRPr lang="en-US" altLang="ja-JP"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a:extLst>
              <a:ext uri="{FF2B5EF4-FFF2-40B4-BE49-F238E27FC236}">
                <a16:creationId xmlns:a16="http://schemas.microsoft.com/office/drawing/2014/main" id="{9E3C52B2-C71E-44C6-A3C7-28793546615E}"/>
              </a:ext>
            </a:extLst>
          </p:cNvPr>
          <p:cNvSpPr/>
          <p:nvPr/>
        </p:nvSpPr>
        <p:spPr>
          <a:xfrm>
            <a:off x="5534" y="1621914"/>
            <a:ext cx="7027514" cy="45719"/>
          </a:xfrm>
          <a:prstGeom prst="rect">
            <a:avLst/>
          </a:prstGeom>
          <a:solidFill>
            <a:srgbClr val="604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C8AB2BB-9FB2-456D-B45B-844FFA983581}"/>
              </a:ext>
            </a:extLst>
          </p:cNvPr>
          <p:cNvSpPr txBox="1"/>
          <p:nvPr/>
        </p:nvSpPr>
        <p:spPr>
          <a:xfrm>
            <a:off x="3302443" y="10013287"/>
            <a:ext cx="443368" cy="259516"/>
          </a:xfrm>
          <a:prstGeom prst="rect">
            <a:avLst/>
          </a:prstGeom>
          <a:noFill/>
        </p:spPr>
        <p:txBody>
          <a:bodyPr wrap="none" lIns="89365" tIns="44683" rIns="89365" bIns="44683" rtlCol="0">
            <a:spAutoFit/>
          </a:bodyPr>
          <a:lstStyle/>
          <a:p>
            <a:r>
              <a:rPr lang="en-US" altLang="ja-JP" sz="1100" dirty="0">
                <a:solidFill>
                  <a:prstClr val="black"/>
                </a:solidFill>
                <a:latin typeface="HGPｺﾞｼｯｸE" pitchFamily="50" charset="-128"/>
                <a:ea typeface="HGPｺﾞｼｯｸE" pitchFamily="50" charset="-128"/>
              </a:rPr>
              <a:t>- 3 -</a:t>
            </a:r>
            <a:endParaRPr lang="ja-JP" altLang="en-US" sz="1100" dirty="0">
              <a:solidFill>
                <a:prstClr val="black"/>
              </a:solidFill>
              <a:latin typeface="HGPｺﾞｼｯｸE" pitchFamily="50" charset="-128"/>
              <a:ea typeface="HGPｺﾞｼｯｸE" pitchFamily="50" charset="-128"/>
            </a:endParaRPr>
          </a:p>
        </p:txBody>
      </p:sp>
      <p:grpSp>
        <p:nvGrpSpPr>
          <p:cNvPr id="32" name="グループ化 31">
            <a:extLst>
              <a:ext uri="{FF2B5EF4-FFF2-40B4-BE49-F238E27FC236}">
                <a16:creationId xmlns:a16="http://schemas.microsoft.com/office/drawing/2014/main" id="{C4889C33-83A9-49D0-B3B2-6EA2FE7FF441}"/>
              </a:ext>
            </a:extLst>
          </p:cNvPr>
          <p:cNvGrpSpPr/>
          <p:nvPr/>
        </p:nvGrpSpPr>
        <p:grpSpPr>
          <a:xfrm>
            <a:off x="259531" y="9535179"/>
            <a:ext cx="6477261" cy="561161"/>
            <a:chOff x="-3304118" y="9242156"/>
            <a:chExt cx="6590917" cy="652208"/>
          </a:xfrm>
        </p:grpSpPr>
        <p:sp>
          <p:nvSpPr>
            <p:cNvPr id="36" name="正方形/長方形 35">
              <a:extLst>
                <a:ext uri="{FF2B5EF4-FFF2-40B4-BE49-F238E27FC236}">
                  <a16:creationId xmlns:a16="http://schemas.microsoft.com/office/drawing/2014/main" id="{8F767F4E-8BA7-404E-A664-2709F0092783}"/>
                </a:ext>
              </a:extLst>
            </p:cNvPr>
            <p:cNvSpPr/>
            <p:nvPr/>
          </p:nvSpPr>
          <p:spPr>
            <a:xfrm>
              <a:off x="-3261117" y="9289008"/>
              <a:ext cx="6547916" cy="486847"/>
            </a:xfrm>
            <a:prstGeom prst="rect">
              <a:avLst/>
            </a:prstGeom>
            <a:solidFill>
              <a:srgbClr val="FF0000"/>
            </a:solid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endParaRPr lang="ja-JP" altLang="en-US" sz="1400" b="1" dirty="0">
                <a:solidFill>
                  <a:schemeClr val="bg1"/>
                </a:solidFill>
                <a:latin typeface="HGPｺﾞｼｯｸE" pitchFamily="50" charset="-128"/>
                <a:ea typeface="HGPｺﾞｼｯｸE" pitchFamily="50" charset="-128"/>
              </a:endParaRPr>
            </a:p>
          </p:txBody>
        </p:sp>
        <p:sp>
          <p:nvSpPr>
            <p:cNvPr id="42" name="テキスト ボックス 41">
              <a:extLst>
                <a:ext uri="{FF2B5EF4-FFF2-40B4-BE49-F238E27FC236}">
                  <a16:creationId xmlns:a16="http://schemas.microsoft.com/office/drawing/2014/main" id="{6E621362-44C1-4BF7-976A-3BDF79237853}"/>
                </a:ext>
              </a:extLst>
            </p:cNvPr>
            <p:cNvSpPr txBox="1"/>
            <p:nvPr/>
          </p:nvSpPr>
          <p:spPr>
            <a:xfrm>
              <a:off x="-3304118" y="9242156"/>
              <a:ext cx="6367331" cy="652208"/>
            </a:xfrm>
            <a:prstGeom prst="rect">
              <a:avLst/>
            </a:prstGeom>
            <a:noFill/>
          </p:spPr>
          <p:txBody>
            <a:bodyPr wrap="square" lIns="98534" tIns="49267" rIns="98534" bIns="49267" rtlCol="0">
              <a:spAutoFit/>
            </a:bodyPr>
            <a:lstStyle/>
            <a:p>
              <a:pPr algn="ctr"/>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空室募集、空室対策、設備交換、工事、売却・購入のご相談・お問い合わせ</a:t>
              </a:r>
              <a:endParaRPr lang="en-US" altLang="ja-JP"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℡担当：菊地</a:t>
              </a:r>
              <a:endParaRPr lang="en-US" altLang="ja-JP"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grpSp>
      <p:sp>
        <p:nvSpPr>
          <p:cNvPr id="9" name="正方形/長方形 8"/>
          <p:cNvSpPr/>
          <p:nvPr/>
        </p:nvSpPr>
        <p:spPr>
          <a:xfrm>
            <a:off x="301791" y="1800176"/>
            <a:ext cx="6367494" cy="1169551"/>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2024</a:t>
            </a:r>
            <a:r>
              <a:rPr lang="ja-JP" altLang="en-US" sz="1400" dirty="0">
                <a:latin typeface="Meiryo UI" panose="020B0604030504040204" pitchFamily="50" charset="-128"/>
                <a:ea typeface="Meiryo UI" panose="020B0604030504040204" pitchFamily="50" charset="-128"/>
              </a:rPr>
              <a:t>年も秋に差し掛かり、今年</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の物件の稼働状況の着地が見えてくる時期かと思います。無事空室が埋まった方もいれば、今年も空室が続き苦しい状況の方もいらっしゃることでしょう。空室が決まらない物件には理由があります。そして、その理由に関しては、</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立地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以外に関することは改善可能です。今回は、選ばれる物件にするために、優先的に改善を進めるべきポイントについてお伝えさせていただきます。</a:t>
            </a:r>
          </a:p>
        </p:txBody>
      </p:sp>
      <p:sp>
        <p:nvSpPr>
          <p:cNvPr id="5" name="正方形/長方形 4"/>
          <p:cNvSpPr/>
          <p:nvPr/>
        </p:nvSpPr>
        <p:spPr>
          <a:xfrm>
            <a:off x="167366" y="3024312"/>
            <a:ext cx="2929678" cy="323165"/>
          </a:xfrm>
          <a:prstGeom prst="rect">
            <a:avLst/>
          </a:prstGeom>
        </p:spPr>
        <p:txBody>
          <a:bodyPr wrap="square">
            <a:spAutoFit/>
          </a:bodyPr>
          <a:lstStyle/>
          <a:p>
            <a:pPr algn="just">
              <a:spcAft>
                <a:spcPts val="0"/>
              </a:spcAft>
            </a:pPr>
            <a:r>
              <a:rPr lang="ja-JP" altLang="en-US"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①エアコンの年式が古い</a:t>
            </a:r>
          </a:p>
        </p:txBody>
      </p:sp>
      <p:sp>
        <p:nvSpPr>
          <p:cNvPr id="8" name="正方形/長方形 7"/>
          <p:cNvSpPr/>
          <p:nvPr/>
        </p:nvSpPr>
        <p:spPr>
          <a:xfrm>
            <a:off x="259846" y="3290801"/>
            <a:ext cx="3943467" cy="1600438"/>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まずご確認いただきたいのが、エアコンの年式です。交換の目安は</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年程度と言われておりますが、右の写真のように、</a:t>
            </a:r>
            <a:r>
              <a:rPr lang="ja-JP" altLang="en-US" sz="1400" b="1" dirty="0">
                <a:solidFill>
                  <a:schemeClr val="accent6">
                    <a:lumMod val="75000"/>
                  </a:schemeClr>
                </a:solidFill>
                <a:latin typeface="Meiryo UI" panose="020B0604030504040204" pitchFamily="50" charset="-128"/>
                <a:ea typeface="Meiryo UI" panose="020B0604030504040204" pitchFamily="50" charset="-128"/>
              </a:rPr>
              <a:t>黒ずみやくすみが目立つようになっている場合は交換をおススメします。</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エアコンから出る風が臭う</a:t>
            </a:r>
            <a:r>
              <a:rPr lang="en-US" altLang="ja-JP" sz="1400" dirty="0">
                <a:latin typeface="Meiryo UI" panose="020B0604030504040204" pitchFamily="50" charset="-128"/>
                <a:ea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電気代が高くなりそう</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等の印象を与えてしまうためか、動作する場合も仲介業者から交換を要望されるケースが多くなっております。</a:t>
            </a:r>
            <a:endParaRPr lang="en-US" altLang="ja-JP" sz="14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5">
            <a:extLst>
              <a:ext uri="{28A0092B-C50C-407E-A947-70E740481C1C}">
                <a14:useLocalDpi xmlns:a14="http://schemas.microsoft.com/office/drawing/2010/main" val="0"/>
              </a:ext>
            </a:extLst>
          </a:blip>
          <a:srcRect l="21651" b="56509"/>
          <a:stretch/>
        </p:blipFill>
        <p:spPr>
          <a:xfrm>
            <a:off x="4189210" y="3461976"/>
            <a:ext cx="2495501" cy="1038910"/>
          </a:xfrm>
          <a:prstGeom prst="rect">
            <a:avLst/>
          </a:prstGeom>
        </p:spPr>
      </p:pic>
      <p:sp>
        <p:nvSpPr>
          <p:cNvPr id="20" name="正方形/長方形 19"/>
          <p:cNvSpPr/>
          <p:nvPr/>
        </p:nvSpPr>
        <p:spPr>
          <a:xfrm>
            <a:off x="198388" y="4914129"/>
            <a:ext cx="2929678" cy="323165"/>
          </a:xfrm>
          <a:prstGeom prst="rect">
            <a:avLst/>
          </a:prstGeom>
        </p:spPr>
        <p:txBody>
          <a:bodyPr wrap="square">
            <a:spAutoFit/>
          </a:bodyPr>
          <a:lstStyle/>
          <a:p>
            <a:pPr algn="just">
              <a:spcAft>
                <a:spcPts val="0"/>
              </a:spcAft>
            </a:pPr>
            <a:r>
              <a:rPr lang="ja-JP" altLang="en-US"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②シャワーの水圧が弱い</a:t>
            </a:r>
          </a:p>
        </p:txBody>
      </p:sp>
      <p:sp>
        <p:nvSpPr>
          <p:cNvPr id="11" name="正方形/長方形 10"/>
          <p:cNvSpPr/>
          <p:nvPr/>
        </p:nvSpPr>
        <p:spPr>
          <a:xfrm>
            <a:off x="256014" y="5196446"/>
            <a:ext cx="6413269" cy="738664"/>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そんな細かいこと気にするの？</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思われる方もいらっしゃるかと思いますが、内見時には確認しなくても、その後毎日の入浴時にストレスを感じ、早期退去に繋がってしまう可能性もあります。水圧が弱い原因のひとつに給湯器の容量不足があります。</a:t>
            </a:r>
            <a:endParaRPr lang="en-US" altLang="ja-JP" sz="1400" dirty="0">
              <a:latin typeface="Meiryo UI" panose="020B0604030504040204" pitchFamily="50" charset="-128"/>
              <a:ea typeface="Meiryo UI" panose="020B0604030504040204" pitchFamily="50" charset="-128"/>
            </a:endParaRPr>
          </a:p>
        </p:txBody>
      </p:sp>
      <p:sp>
        <p:nvSpPr>
          <p:cNvPr id="28" name="正方形/長方形 27"/>
          <p:cNvSpPr/>
          <p:nvPr/>
        </p:nvSpPr>
        <p:spPr>
          <a:xfrm>
            <a:off x="198388" y="7055108"/>
            <a:ext cx="4176464" cy="323165"/>
          </a:xfrm>
          <a:prstGeom prst="rect">
            <a:avLst/>
          </a:prstGeom>
        </p:spPr>
        <p:txBody>
          <a:bodyPr wrap="square">
            <a:spAutoFit/>
          </a:bodyPr>
          <a:lstStyle/>
          <a:p>
            <a:pPr algn="just">
              <a:spcAft>
                <a:spcPts val="0"/>
              </a:spcAft>
            </a:pPr>
            <a:r>
              <a:rPr lang="ja-JP" altLang="en-US"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③ポストの防犯性が低い</a:t>
            </a:r>
          </a:p>
        </p:txBody>
      </p:sp>
      <p:sp>
        <p:nvSpPr>
          <p:cNvPr id="12" name="正方形/長方形 11"/>
          <p:cNvSpPr/>
          <p:nvPr/>
        </p:nvSpPr>
        <p:spPr>
          <a:xfrm>
            <a:off x="275935" y="5840191"/>
            <a:ext cx="6500602" cy="1169551"/>
          </a:xfrm>
          <a:prstGeom prst="rect">
            <a:avLst/>
          </a:prstGeom>
        </p:spPr>
        <p:txBody>
          <a:bodyPr wrap="square">
            <a:spAutoFit/>
          </a:bodyPr>
          <a:lstStyle/>
          <a:p>
            <a:r>
              <a:rPr lang="ja-JP" altLang="en-US" sz="1400" b="1" dirty="0">
                <a:solidFill>
                  <a:schemeClr val="accent6">
                    <a:lumMod val="75000"/>
                  </a:schemeClr>
                </a:solidFill>
                <a:latin typeface="Meiryo UI" panose="020B0604030504040204" pitchFamily="50" charset="-128"/>
                <a:ea typeface="Meiryo UI" panose="020B0604030504040204" pitchFamily="50" charset="-128"/>
              </a:rPr>
              <a:t>給湯器の容量が小さい場合は、より大きなものに交換するとよいでしょう。</a:t>
            </a:r>
            <a:r>
              <a:rPr lang="ja-JP" altLang="en-US" sz="1400" dirty="0">
                <a:latin typeface="Meiryo UI" panose="020B0604030504040204" pitchFamily="50" charset="-128"/>
                <a:ea typeface="Meiryo UI" panose="020B0604030504040204" pitchFamily="50" charset="-128"/>
              </a:rPr>
              <a:t>給湯器の能力の強さを示すのが「号数」です。これは水温</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の水を</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分の間に出せる量を表しています。</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号の給湯器の場合、</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分間に</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の水を</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リットル出せます。また、夏と冬では水圧の強さに差が出てくることが多いです。水温の低い冬になると水を温めるのに時間がかかり、作り出せる</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の水の量が号数よりも低くなるからです。</a:t>
            </a:r>
            <a:endParaRPr lang="en-US" altLang="ja-JP" sz="1400" dirty="0">
              <a:latin typeface="Meiryo UI" panose="020B0604030504040204" pitchFamily="50" charset="-128"/>
              <a:ea typeface="Meiryo UI" panose="020B0604030504040204" pitchFamily="50" charset="-128"/>
            </a:endParaRPr>
          </a:p>
        </p:txBody>
      </p:sp>
      <p:sp>
        <p:nvSpPr>
          <p:cNvPr id="31" name="正方形/長方形 30"/>
          <p:cNvSpPr/>
          <p:nvPr/>
        </p:nvSpPr>
        <p:spPr>
          <a:xfrm>
            <a:off x="259847" y="7303320"/>
            <a:ext cx="4660632" cy="1169551"/>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鍵もなく、誰でも開けることが可能なタイプのポストは、</a:t>
            </a:r>
            <a:r>
              <a:rPr lang="ja-JP" altLang="en-US" sz="1400" b="1" dirty="0">
                <a:solidFill>
                  <a:schemeClr val="accent6">
                    <a:lumMod val="75000"/>
                  </a:schemeClr>
                </a:solidFill>
                <a:latin typeface="Meiryo UI" panose="020B0604030504040204" pitchFamily="50" charset="-128"/>
                <a:ea typeface="Meiryo UI" panose="020B0604030504040204" pitchFamily="50" charset="-128"/>
              </a:rPr>
              <a:t>郵便物の盗難のリスクがあるため、交換をおススメします。</a:t>
            </a:r>
            <a:r>
              <a:rPr lang="ja-JP" altLang="en-US" sz="1400" dirty="0">
                <a:latin typeface="Meiryo UI" panose="020B0604030504040204" pitchFamily="50" charset="-128"/>
                <a:ea typeface="Meiryo UI" panose="020B0604030504040204" pitchFamily="50" charset="-128"/>
              </a:rPr>
              <a:t>昨今フリマアプリの利用者が増えており、個人間で商品をやり取りする際に、郵送費用を抑えるために宅配便ではなく郵便を使うケースもあります。それ以外にも公共料金の請求書を盗まれ、個人情報が漏</a:t>
            </a:r>
            <a:endParaRPr lang="en-US" altLang="ja-JP" sz="14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6205" y="7066635"/>
            <a:ext cx="1670271" cy="1346656"/>
          </a:xfrm>
          <a:prstGeom prst="rect">
            <a:avLst/>
          </a:prstGeom>
        </p:spPr>
      </p:pic>
      <p:sp>
        <p:nvSpPr>
          <p:cNvPr id="14" name="正方形/長方形 13"/>
          <p:cNvSpPr/>
          <p:nvPr/>
        </p:nvSpPr>
        <p:spPr>
          <a:xfrm>
            <a:off x="259847" y="8400863"/>
            <a:ext cx="6409436"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洩するという事件も起きておりますので、写真のようなタイプのポストは交換を推奨します。</a:t>
            </a:r>
            <a:endParaRPr lang="en-US" altLang="ja-JP" sz="1400" dirty="0">
              <a:latin typeface="Meiryo UI" panose="020B0604030504040204" pitchFamily="50" charset="-128"/>
              <a:ea typeface="Meiryo UI" panose="020B0604030504040204" pitchFamily="50" charset="-128"/>
            </a:endParaRPr>
          </a:p>
        </p:txBody>
      </p:sp>
      <p:sp>
        <p:nvSpPr>
          <p:cNvPr id="15" name="正方形/長方形 14"/>
          <p:cNvSpPr/>
          <p:nvPr/>
        </p:nvSpPr>
        <p:spPr>
          <a:xfrm>
            <a:off x="256013" y="8719207"/>
            <a:ext cx="6462781" cy="738664"/>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いかがでしたでしょうか。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そんなこと気にする人いないでしょう・・・</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と思うようなことでも、お部屋探しをしている方は、細かい点まで指摘される方が多いです。改善できる項目は、繁忙期前にテコ入れすることをおススメいたします。</a:t>
            </a:r>
          </a:p>
        </p:txBody>
      </p:sp>
    </p:spTree>
    <p:extLst>
      <p:ext uri="{BB962C8B-B14F-4D97-AF65-F5344CB8AC3E}">
        <p14:creationId xmlns:p14="http://schemas.microsoft.com/office/powerpoint/2010/main" val="76392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0" y="0"/>
            <a:ext cx="7021513" cy="223878"/>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sp>
        <p:nvSpPr>
          <p:cNvPr id="28" name="正方形/長方形 27"/>
          <p:cNvSpPr/>
          <p:nvPr/>
        </p:nvSpPr>
        <p:spPr>
          <a:xfrm>
            <a:off x="287459" y="675776"/>
            <a:ext cx="6635238" cy="9154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sp>
        <p:nvSpPr>
          <p:cNvPr id="46" name="正方形/長方形 45"/>
          <p:cNvSpPr/>
          <p:nvPr/>
        </p:nvSpPr>
        <p:spPr>
          <a:xfrm>
            <a:off x="757157" y="3729929"/>
            <a:ext cx="3508375" cy="276999"/>
          </a:xfrm>
          <a:prstGeom prst="rect">
            <a:avLst/>
          </a:prstGeom>
        </p:spPr>
        <p:txBody>
          <a:bodyPr>
            <a:spAutoFit/>
          </a:bodyPr>
          <a:lstStyle/>
          <a:p>
            <a:endParaRPr lang="ja-JP" altLang="en-US" sz="1200" dirty="0">
              <a:solidFill>
                <a:srgbClr val="222222"/>
              </a:solidFill>
              <a:latin typeface="Meiryo" panose="020B0604030504040204" pitchFamily="50" charset="-128"/>
              <a:ea typeface="Meiryo" panose="020B0604030504040204" pitchFamily="50" charset="-128"/>
            </a:endParaRPr>
          </a:p>
        </p:txBody>
      </p:sp>
      <p:grpSp>
        <p:nvGrpSpPr>
          <p:cNvPr id="3" name="グループ化 2">
            <a:extLst>
              <a:ext uri="{FF2B5EF4-FFF2-40B4-BE49-F238E27FC236}">
                <a16:creationId xmlns:a16="http://schemas.microsoft.com/office/drawing/2014/main" id="{140E1F86-9C21-403A-A799-4FEAC92AAB3E}"/>
              </a:ext>
            </a:extLst>
          </p:cNvPr>
          <p:cNvGrpSpPr/>
          <p:nvPr/>
        </p:nvGrpSpPr>
        <p:grpSpPr>
          <a:xfrm>
            <a:off x="2152245" y="868477"/>
            <a:ext cx="4527384" cy="567033"/>
            <a:chOff x="2395313" y="936180"/>
            <a:chExt cx="4527384" cy="567033"/>
          </a:xfrm>
        </p:grpSpPr>
        <p:sp>
          <p:nvSpPr>
            <p:cNvPr id="56" name="四角形吹き出し 55"/>
            <p:cNvSpPr/>
            <p:nvPr/>
          </p:nvSpPr>
          <p:spPr>
            <a:xfrm>
              <a:off x="2752113" y="1201452"/>
              <a:ext cx="4023902" cy="301761"/>
            </a:xfrm>
            <a:prstGeom prst="wedgeRectCallout">
              <a:avLst>
                <a:gd name="adj1" fmla="val -36932"/>
                <a:gd name="adj2" fmla="val 96046"/>
              </a:avLst>
            </a:prstGeom>
            <a:noFill/>
            <a:ln w="254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2395313" y="936180"/>
              <a:ext cx="4527384" cy="534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6CA01353-097F-43AB-A177-EBEA1335532B}"/>
              </a:ext>
            </a:extLst>
          </p:cNvPr>
          <p:cNvSpPr txBox="1"/>
          <p:nvPr/>
        </p:nvSpPr>
        <p:spPr>
          <a:xfrm>
            <a:off x="3302443" y="10013287"/>
            <a:ext cx="457795" cy="259516"/>
          </a:xfrm>
          <a:prstGeom prst="rect">
            <a:avLst/>
          </a:prstGeom>
          <a:noFill/>
        </p:spPr>
        <p:txBody>
          <a:bodyPr wrap="none" lIns="89365" tIns="44683" rIns="89365" bIns="44683" rtlCol="0">
            <a:spAutoFit/>
          </a:bodyPr>
          <a:lstStyle/>
          <a:p>
            <a:r>
              <a:rPr lang="en-US" altLang="ja-JP" sz="1100" dirty="0">
                <a:solidFill>
                  <a:prstClr val="black"/>
                </a:solidFill>
                <a:latin typeface="HGPｺﾞｼｯｸE" pitchFamily="50" charset="-128"/>
                <a:ea typeface="HGPｺﾞｼｯｸE" pitchFamily="50" charset="-128"/>
              </a:rPr>
              <a:t>- </a:t>
            </a:r>
            <a:r>
              <a:rPr lang="ja-JP" altLang="en-US" sz="1100" dirty="0">
                <a:solidFill>
                  <a:prstClr val="black"/>
                </a:solidFill>
                <a:latin typeface="HGPｺﾞｼｯｸE" pitchFamily="50" charset="-128"/>
                <a:ea typeface="HGPｺﾞｼｯｸE" pitchFamily="50" charset="-128"/>
              </a:rPr>
              <a:t>４ </a:t>
            </a:r>
            <a:r>
              <a:rPr lang="en-US" altLang="ja-JP" sz="1100" dirty="0">
                <a:solidFill>
                  <a:prstClr val="black"/>
                </a:solidFill>
                <a:latin typeface="HGPｺﾞｼｯｸE" pitchFamily="50" charset="-128"/>
                <a:ea typeface="HGPｺﾞｼｯｸE" pitchFamily="50" charset="-128"/>
              </a:rPr>
              <a:t>-</a:t>
            </a:r>
            <a:endParaRPr lang="ja-JP" altLang="en-US" sz="1100" dirty="0">
              <a:solidFill>
                <a:prstClr val="black"/>
              </a:solidFill>
              <a:latin typeface="HGPｺﾞｼｯｸE" pitchFamily="50" charset="-128"/>
              <a:ea typeface="HGPｺﾞｼｯｸE" pitchFamily="50" charset="-128"/>
            </a:endParaRPr>
          </a:p>
        </p:txBody>
      </p:sp>
      <p:sp>
        <p:nvSpPr>
          <p:cNvPr id="60" name="円/楕円 54">
            <a:extLst>
              <a:ext uri="{FF2B5EF4-FFF2-40B4-BE49-F238E27FC236}">
                <a16:creationId xmlns:a16="http://schemas.microsoft.com/office/drawing/2014/main" id="{6E957D51-48DC-4CE6-9E65-4FF62ECB5D6D}"/>
              </a:ext>
            </a:extLst>
          </p:cNvPr>
          <p:cNvSpPr/>
          <p:nvPr/>
        </p:nvSpPr>
        <p:spPr>
          <a:xfrm>
            <a:off x="1214740" y="414136"/>
            <a:ext cx="855856" cy="752104"/>
          </a:xfrm>
          <a:prstGeom prst="ellipse">
            <a:avLst/>
          </a:prstGeom>
          <a:noFill/>
          <a:ln w="4445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75000"/>
                </a:schemeClr>
              </a:solidFill>
            </a:endParaRPr>
          </a:p>
        </p:txBody>
      </p:sp>
      <p:sp>
        <p:nvSpPr>
          <p:cNvPr id="61" name="テキスト ボックス 9">
            <a:extLst>
              <a:ext uri="{FF2B5EF4-FFF2-40B4-BE49-F238E27FC236}">
                <a16:creationId xmlns:a16="http://schemas.microsoft.com/office/drawing/2014/main" id="{7337133F-C392-408E-8281-430A1E44A748}"/>
              </a:ext>
            </a:extLst>
          </p:cNvPr>
          <p:cNvSpPr txBox="1">
            <a:spLocks noChangeArrowheads="1"/>
          </p:cNvSpPr>
          <p:nvPr/>
        </p:nvSpPr>
        <p:spPr bwMode="gray">
          <a:xfrm rot="20547026">
            <a:off x="1332648" y="502669"/>
            <a:ext cx="729198" cy="591917"/>
          </a:xfrm>
          <a:prstGeom prst="rect">
            <a:avLst/>
          </a:prstGeom>
          <a:noFill/>
          <a:ln w="9525">
            <a:noFill/>
            <a:miter lim="800000"/>
            <a:headEnd/>
            <a:tailEnd/>
          </a:ln>
        </p:spPr>
        <p:txBody>
          <a:bodyPr wrap="square" lIns="98513" tIns="49256" rIns="98513" bIns="49256">
            <a:spAutoFit/>
          </a:bodyPr>
          <a:lstStyle/>
          <a:p>
            <a:r>
              <a:rPr lang="ja-JP" altLang="en-US" sz="1600" b="1"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業界</a:t>
            </a:r>
            <a:endParaRPr lang="en-US" altLang="ja-JP" sz="1600" b="1"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ﾆｭｰｽ</a:t>
            </a:r>
            <a:endParaRPr lang="en-US" altLang="ja-JP" sz="1600" b="1" dirty="0">
              <a:solidFill>
                <a:schemeClr val="accent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D4242354-A1BB-BFAD-6405-C1DED7C8BC79}"/>
              </a:ext>
            </a:extLst>
          </p:cNvPr>
          <p:cNvSpPr>
            <a:spLocks noChangeArrowheads="1"/>
          </p:cNvSpPr>
          <p:nvPr/>
        </p:nvSpPr>
        <p:spPr bwMode="auto">
          <a:xfrm>
            <a:off x="91306" y="1959107"/>
            <a:ext cx="1456941" cy="456537"/>
          </a:xfrm>
          <a:prstGeom prst="rect">
            <a:avLst/>
          </a:prstGeom>
          <a:noFill/>
          <a:ln w="9525">
            <a:noFill/>
            <a:miter lim="800000"/>
            <a:headEnd/>
            <a:tailEnd/>
          </a:ln>
        </p:spPr>
        <p:txBody>
          <a:bodyPr wrap="square" lIns="86359" tIns="43181" rIns="86359" bIns="43181">
            <a:spAutoFit/>
          </a:bodyPr>
          <a:lstStyle/>
          <a:p>
            <a:pPr algn="ctr"/>
            <a:r>
              <a:rPr lang="ja-JP" altLang="en-US" sz="800" b="1" dirty="0">
                <a:latin typeface="メイリオ" pitchFamily="50" charset="-128"/>
                <a:ea typeface="メイリオ" pitchFamily="50" charset="-128"/>
                <a:cs typeface="メイリオ" pitchFamily="50" charset="-128"/>
              </a:rPr>
              <a:t>弁護士法人</a:t>
            </a:r>
            <a:endParaRPr lang="en-US" altLang="ja-JP" sz="800" b="1" dirty="0">
              <a:latin typeface="メイリオ" pitchFamily="50" charset="-128"/>
              <a:ea typeface="メイリオ" pitchFamily="50" charset="-128"/>
              <a:cs typeface="メイリオ" pitchFamily="50" charset="-128"/>
            </a:endParaRPr>
          </a:p>
          <a:p>
            <a:pPr algn="ctr"/>
            <a:r>
              <a:rPr lang="ja-JP" altLang="en-US" sz="800" b="1" dirty="0">
                <a:latin typeface="メイリオ" pitchFamily="50" charset="-128"/>
                <a:ea typeface="メイリオ" pitchFamily="50" charset="-128"/>
                <a:cs typeface="メイリオ" pitchFamily="50" charset="-128"/>
              </a:rPr>
              <a:t>一新総合法律事務所</a:t>
            </a:r>
            <a:endParaRPr lang="en-US" altLang="ja-JP" sz="800" b="1" dirty="0">
              <a:latin typeface="メイリオ" pitchFamily="50" charset="-128"/>
              <a:ea typeface="メイリオ" pitchFamily="50" charset="-128"/>
              <a:cs typeface="メイリオ" pitchFamily="50" charset="-128"/>
            </a:endParaRPr>
          </a:p>
          <a:p>
            <a:pPr algn="ctr"/>
            <a:r>
              <a:rPr lang="ja-JP" altLang="en-US" sz="800" b="1" dirty="0">
                <a:latin typeface="メイリオ" pitchFamily="50" charset="-128"/>
                <a:ea typeface="メイリオ" pitchFamily="50" charset="-128"/>
                <a:cs typeface="メイリオ" pitchFamily="50" charset="-128"/>
              </a:rPr>
              <a:t>弁護士　田上 博也　氏</a:t>
            </a:r>
          </a:p>
        </p:txBody>
      </p:sp>
      <p:grpSp>
        <p:nvGrpSpPr>
          <p:cNvPr id="11" name="グループ化 10">
            <a:extLst>
              <a:ext uri="{FF2B5EF4-FFF2-40B4-BE49-F238E27FC236}">
                <a16:creationId xmlns:a16="http://schemas.microsoft.com/office/drawing/2014/main" id="{614CA805-7EEC-3083-B003-6C9A578C6D64}"/>
              </a:ext>
            </a:extLst>
          </p:cNvPr>
          <p:cNvGrpSpPr/>
          <p:nvPr/>
        </p:nvGrpSpPr>
        <p:grpSpPr>
          <a:xfrm>
            <a:off x="445184" y="777166"/>
            <a:ext cx="765410" cy="1152990"/>
            <a:chOff x="445184" y="777166"/>
            <a:chExt cx="765410" cy="1152990"/>
          </a:xfrm>
        </p:grpSpPr>
        <p:sp>
          <p:nvSpPr>
            <p:cNvPr id="12" name="正方形/長方形 11">
              <a:extLst>
                <a:ext uri="{FF2B5EF4-FFF2-40B4-BE49-F238E27FC236}">
                  <a16:creationId xmlns:a16="http://schemas.microsoft.com/office/drawing/2014/main" id="{42105588-1107-125F-BBFD-0843F8832579}"/>
                </a:ext>
              </a:extLst>
            </p:cNvPr>
            <p:cNvSpPr/>
            <p:nvPr/>
          </p:nvSpPr>
          <p:spPr>
            <a:xfrm>
              <a:off x="445184" y="777892"/>
              <a:ext cx="765410" cy="1152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1FF48297-5705-B2CB-230D-002ED12C6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4" y="777166"/>
              <a:ext cx="765410" cy="1148999"/>
            </a:xfrm>
            <a:prstGeom prst="rect">
              <a:avLst/>
            </a:prstGeom>
          </p:spPr>
        </p:pic>
      </p:grpSp>
      <p:sp>
        <p:nvSpPr>
          <p:cNvPr id="22" name="テキスト ボックス 21">
            <a:extLst>
              <a:ext uri="{FF2B5EF4-FFF2-40B4-BE49-F238E27FC236}">
                <a16:creationId xmlns:a16="http://schemas.microsoft.com/office/drawing/2014/main" id="{5C223327-288F-B78C-CC4D-319DF0BA87FB}"/>
              </a:ext>
            </a:extLst>
          </p:cNvPr>
          <p:cNvSpPr txBox="1"/>
          <p:nvPr/>
        </p:nvSpPr>
        <p:spPr>
          <a:xfrm>
            <a:off x="1739025" y="620470"/>
            <a:ext cx="5379825" cy="530394"/>
          </a:xfrm>
          <a:prstGeom prst="rect">
            <a:avLst/>
          </a:prstGeom>
          <a:noFill/>
        </p:spPr>
        <p:txBody>
          <a:bodyPr wrap="square" lIns="98545" tIns="49272" rIns="98545" bIns="49272" rtlCol="0">
            <a:spAutoFit/>
          </a:bodyPr>
          <a:lstStyle/>
          <a:p>
            <a:pPr algn="ctr"/>
            <a:r>
              <a:rPr lang="ja-JP" altLang="en-US" sz="2800" b="1" dirty="0">
                <a:solidFill>
                  <a:schemeClr val="accent2">
                    <a:lumMod val="75000"/>
                  </a:schemeClr>
                </a:solidFill>
                <a:latin typeface="Meiryo UI" panose="020B0604030504040204" pitchFamily="50" charset="-128"/>
                <a:ea typeface="Meiryo UI" panose="020B0604030504040204" pitchFamily="50" charset="-128"/>
              </a:rPr>
              <a:t>リースバックのメリット・デメリット</a:t>
            </a:r>
          </a:p>
        </p:txBody>
      </p:sp>
      <p:sp>
        <p:nvSpPr>
          <p:cNvPr id="4" name="正方形/長方形 3"/>
          <p:cNvSpPr/>
          <p:nvPr/>
        </p:nvSpPr>
        <p:spPr>
          <a:xfrm>
            <a:off x="1480004" y="1388946"/>
            <a:ext cx="5260192" cy="1077218"/>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　リースバックとは、不動産の所有者が、その不動産を売却し、購入者である買主からその不動産を借りる形で引き続き入居を続けるという仕組みです。本稿では、リースバックのメリットとデメリットについて解説したいと思います。</a:t>
            </a:r>
          </a:p>
        </p:txBody>
      </p:sp>
      <p:sp>
        <p:nvSpPr>
          <p:cNvPr id="5" name="正方形/長方形 4"/>
          <p:cNvSpPr/>
          <p:nvPr/>
        </p:nvSpPr>
        <p:spPr>
          <a:xfrm>
            <a:off x="280550" y="2521737"/>
            <a:ext cx="6481892" cy="2223686"/>
          </a:xfrm>
          <a:prstGeom prst="rect">
            <a:avLst/>
          </a:prstGeom>
          <a:solidFill>
            <a:schemeClr val="accent5">
              <a:lumMod val="20000"/>
              <a:lumOff val="80000"/>
            </a:schemeClr>
          </a:solidFill>
          <a:ln>
            <a:noFill/>
          </a:ln>
        </p:spPr>
        <p:txBody>
          <a:bodyPr wrap="square">
            <a:spAutoFit/>
          </a:bodyPr>
          <a:lstStyle/>
          <a:p>
            <a:pPr algn="just">
              <a:spcAft>
                <a:spcPts val="0"/>
              </a:spcAft>
            </a:pP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リースバックによって、売主側は、同じ不動産に住み続けたまま、まとまった老後資金を手に入れることができます。したがって、買主としては、入居者が住み慣れた不動産に長く住み続けることが見込めるため、初期の空室のリスクもなく、安定した賃料収入を期待することができます。</a:t>
            </a: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将来的には物件を売却することで収益を得ることも可能ですし、リフォームなどを行うことでより高額で売却することも見込めます。売買契約の内容によっては、将来的に売主に買い戻す特約が設けられることもあります。</a:t>
            </a:r>
          </a:p>
        </p:txBody>
      </p:sp>
      <p:sp>
        <p:nvSpPr>
          <p:cNvPr id="7" name="正方形/長方形 6"/>
          <p:cNvSpPr/>
          <p:nvPr/>
        </p:nvSpPr>
        <p:spPr>
          <a:xfrm>
            <a:off x="285297" y="2532131"/>
            <a:ext cx="3830805" cy="369332"/>
          </a:xfrm>
          <a:prstGeom prst="rect">
            <a:avLst/>
          </a:prstGeom>
        </p:spPr>
        <p:txBody>
          <a:bodyPr wrap="square">
            <a:spAutoFit/>
          </a:bodyPr>
          <a:lstStyle/>
          <a:p>
            <a:pPr algn="just">
              <a:spcAft>
                <a:spcPts val="0"/>
              </a:spcAft>
            </a:pPr>
            <a:r>
              <a:rPr lang="ja-JP" altLang="en-US" sz="18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■メリット</a:t>
            </a:r>
          </a:p>
        </p:txBody>
      </p:sp>
      <p:sp>
        <p:nvSpPr>
          <p:cNvPr id="8" name="正方形/長方形 7"/>
          <p:cNvSpPr/>
          <p:nvPr/>
        </p:nvSpPr>
        <p:spPr>
          <a:xfrm>
            <a:off x="279717" y="4896520"/>
            <a:ext cx="6481892" cy="1977464"/>
          </a:xfrm>
          <a:prstGeom prst="rect">
            <a:avLst/>
          </a:prstGeom>
          <a:solidFill>
            <a:schemeClr val="accent1">
              <a:lumMod val="20000"/>
              <a:lumOff val="80000"/>
            </a:schemeClr>
          </a:solidFill>
          <a:ln>
            <a:noFill/>
          </a:ln>
        </p:spPr>
        <p:txBody>
          <a:bodyPr wrap="square">
            <a:spAutoFit/>
          </a:bodyPr>
          <a:lstStyle/>
          <a:p>
            <a:pPr algn="just">
              <a:spcAft>
                <a:spcPts val="0"/>
              </a:spcAft>
            </a:pP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一方で、不動産を所有することにより、その不動産の維持費を負担する必要が生じます。具体的には、固定資産税や火災保険料、管理費、マンションの場合には修繕積立金などを負担することになります。</a:t>
            </a: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また、原則として建物の所有者が建物を使用収益するために必要な修繕を行う義務を負いますが（民法第６０６条第１項）、リースバックの場合には修繕を借主側で行うよう特約が設けられることもあります。</a:t>
            </a:r>
          </a:p>
        </p:txBody>
      </p:sp>
      <p:sp>
        <p:nvSpPr>
          <p:cNvPr id="14" name="正方形/長方形 13"/>
          <p:cNvSpPr/>
          <p:nvPr/>
        </p:nvSpPr>
        <p:spPr>
          <a:xfrm>
            <a:off x="279717" y="4962682"/>
            <a:ext cx="3830805" cy="369332"/>
          </a:xfrm>
          <a:prstGeom prst="rect">
            <a:avLst/>
          </a:prstGeom>
        </p:spPr>
        <p:txBody>
          <a:bodyPr wrap="square">
            <a:spAutoFit/>
          </a:bodyPr>
          <a:lstStyle/>
          <a:p>
            <a:pPr algn="just">
              <a:spcAft>
                <a:spcPts val="0"/>
              </a:spcAft>
            </a:pPr>
            <a:r>
              <a:rPr lang="ja-JP" altLang="en-US" sz="18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■デメリット</a:t>
            </a:r>
          </a:p>
        </p:txBody>
      </p:sp>
      <p:sp>
        <p:nvSpPr>
          <p:cNvPr id="20" name="正方形/長方形 19"/>
          <p:cNvSpPr/>
          <p:nvPr/>
        </p:nvSpPr>
        <p:spPr>
          <a:xfrm>
            <a:off x="269809" y="6925261"/>
            <a:ext cx="6481892" cy="830997"/>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　上記のとおり、リースバックには様々なメリット、デメリットが存在します。リースバックを含め不動産に関してトラブルになった際には、不動産に注力する専門家にご相談されることをお勧めします。</a:t>
            </a:r>
          </a:p>
        </p:txBody>
      </p:sp>
      <p:pic>
        <p:nvPicPr>
          <p:cNvPr id="2050" name="Picture 2" descr="https://qr.quel.jp/tmp/726d50336aa685dc9edbd901a749c18ab91248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66" y="8382031"/>
            <a:ext cx="1535378" cy="15353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qr.quel.jp/tmp/46d2d306dbe529828d7968c2139486e05bf010e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5527" y="8481383"/>
            <a:ext cx="1420072" cy="1420072"/>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232441" y="7874239"/>
            <a:ext cx="1979008" cy="523220"/>
          </a:xfrm>
          <a:prstGeom prst="rect">
            <a:avLst/>
          </a:prstGeom>
        </p:spPr>
        <p:txBody>
          <a:bodyPr wrap="square">
            <a:spAutoFit/>
          </a:bodyPr>
          <a:lstStyle/>
          <a:p>
            <a:pPr algn="ctr"/>
            <a:r>
              <a:rPr lang="ja-JP" altLang="en-US" sz="1400" b="1" dirty="0">
                <a:solidFill>
                  <a:sysClr val="windowText" lastClr="000000"/>
                </a:solidFill>
                <a:latin typeface="Meiryo UI" panose="020B0604030504040204" pitchFamily="50" charset="-128"/>
                <a:ea typeface="Meiryo UI" panose="020B0604030504040204" pitchFamily="50" charset="-128"/>
              </a:rPr>
              <a:t>リースバックの</a:t>
            </a:r>
            <a:endParaRPr lang="en-US" altLang="ja-JP" sz="1400" b="1" dirty="0">
              <a:solidFill>
                <a:sysClr val="windowText" lastClr="000000"/>
              </a:solidFill>
              <a:latin typeface="Meiryo UI" panose="020B0604030504040204" pitchFamily="50" charset="-128"/>
              <a:ea typeface="Meiryo UI" panose="020B0604030504040204" pitchFamily="50" charset="-128"/>
            </a:endParaRPr>
          </a:p>
          <a:p>
            <a:pPr algn="ctr"/>
            <a:r>
              <a:rPr lang="ja-JP" altLang="en-US" sz="1400" b="1" dirty="0">
                <a:solidFill>
                  <a:sysClr val="windowText" lastClr="000000"/>
                </a:solidFill>
                <a:latin typeface="Meiryo UI" panose="020B0604030504040204" pitchFamily="50" charset="-128"/>
                <a:ea typeface="Meiryo UI" panose="020B0604030504040204" pitchFamily="50" charset="-128"/>
              </a:rPr>
              <a:t>基礎知識</a:t>
            </a:r>
          </a:p>
        </p:txBody>
      </p:sp>
      <p:sp>
        <p:nvSpPr>
          <p:cNvPr id="16" name="正方形/長方形 15"/>
          <p:cNvSpPr/>
          <p:nvPr/>
        </p:nvSpPr>
        <p:spPr>
          <a:xfrm>
            <a:off x="2358628" y="7765412"/>
            <a:ext cx="2428690" cy="738664"/>
          </a:xfrm>
          <a:prstGeom prst="rect">
            <a:avLst/>
          </a:prstGeom>
        </p:spPr>
        <p:txBody>
          <a:bodyPr wrap="square">
            <a:spAutoFit/>
          </a:bodyPr>
          <a:lstStyle/>
          <a:p>
            <a:pPr algn="ctr"/>
            <a:r>
              <a:rPr lang="ja-JP" altLang="ja-JP" sz="1400" b="1" dirty="0">
                <a:latin typeface="Meiryo UI" panose="020B0604030504040204" pitchFamily="50" charset="-128"/>
                <a:ea typeface="Meiryo UI" panose="020B0604030504040204" pitchFamily="50" charset="-128"/>
                <a:cs typeface="Times New Roman" panose="02020603050405020304" pitchFamily="18" charset="0"/>
              </a:rPr>
              <a:t>投資対象として考える</a:t>
            </a:r>
            <a:endParaRPr lang="en-US" altLang="ja-JP" sz="1400" b="1" dirty="0">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ja-JP" sz="1400" b="1" dirty="0">
                <a:latin typeface="Meiryo UI" panose="020B0604030504040204" pitchFamily="50" charset="-128"/>
                <a:ea typeface="Meiryo UI" panose="020B0604030504040204" pitchFamily="50" charset="-128"/>
                <a:cs typeface="Times New Roman" panose="02020603050405020304" pitchFamily="18" charset="0"/>
              </a:rPr>
              <a:t>リースバック物件の</a:t>
            </a:r>
            <a:endParaRPr lang="en-US" altLang="ja-JP" sz="1400" b="1" dirty="0">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ja-JP" sz="1400" b="1" dirty="0">
                <a:latin typeface="Meiryo UI" panose="020B0604030504040204" pitchFamily="50" charset="-128"/>
                <a:ea typeface="Meiryo UI" panose="020B0604030504040204" pitchFamily="50" charset="-128"/>
                <a:cs typeface="Times New Roman" panose="02020603050405020304" pitchFamily="18" charset="0"/>
              </a:rPr>
              <a:t>メリット・デメリット</a:t>
            </a:r>
            <a:endParaRPr lang="ja-JP" altLang="en-US" sz="14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4756304" y="7800232"/>
            <a:ext cx="2005305" cy="646331"/>
          </a:xfrm>
          <a:prstGeom prst="rect">
            <a:avLst/>
          </a:prstGeom>
        </p:spPr>
        <p:txBody>
          <a:bodyPr wrap="square">
            <a:spAutoFit/>
          </a:bodyPr>
          <a:lstStyle/>
          <a:p>
            <a:r>
              <a:rPr lang="ja-JP" altLang="ja-JP" sz="1200" b="1" dirty="0">
                <a:latin typeface="Meiryo UI" panose="020B0604030504040204" pitchFamily="50" charset="-128"/>
                <a:ea typeface="Meiryo UI" panose="020B0604030504040204" pitchFamily="50" charset="-128"/>
                <a:cs typeface="Times New Roman" panose="02020603050405020304" pitchFamily="18" charset="0"/>
              </a:rPr>
              <a:t>リースバックを利用する際に知っておきたい「事業者側からみたリースバック物件の魅力」</a:t>
            </a:r>
            <a:endParaRPr lang="ja-JP" altLang="en-US" sz="1200" b="1" dirty="0">
              <a:latin typeface="Meiryo UI" panose="020B0604030504040204" pitchFamily="50" charset="-128"/>
              <a:ea typeface="Meiryo UI" panose="020B0604030504040204" pitchFamily="50" charset="-128"/>
            </a:endParaRPr>
          </a:p>
        </p:txBody>
      </p:sp>
      <p:pic>
        <p:nvPicPr>
          <p:cNvPr id="2054" name="Picture 6" descr="https://qr.quel.jp/tmp/b5a8961b754ddb93237a90e53096028646d03f0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6062" y="8481383"/>
            <a:ext cx="1408013" cy="140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027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テキスト ボックス 9"/>
          <p:cNvSpPr txBox="1">
            <a:spLocks noChangeArrowheads="1"/>
          </p:cNvSpPr>
          <p:nvPr/>
        </p:nvSpPr>
        <p:spPr bwMode="gray">
          <a:xfrm>
            <a:off x="183398" y="201010"/>
            <a:ext cx="3983443" cy="561139"/>
          </a:xfrm>
          <a:prstGeom prst="rect">
            <a:avLst/>
          </a:prstGeom>
          <a:noFill/>
          <a:ln w="9525">
            <a:noFill/>
            <a:miter lim="800000"/>
            <a:headEnd/>
            <a:tailEnd/>
          </a:ln>
        </p:spPr>
        <p:txBody>
          <a:bodyPr wrap="square" lIns="98513" tIns="49256" rIns="98513" bIns="49256">
            <a:spAutoFit/>
          </a:bodyPr>
          <a:lstStyle/>
          <a:p>
            <a:pPr>
              <a:lnSpc>
                <a:spcPct val="150000"/>
              </a:lnSpc>
            </a:pPr>
            <a:r>
              <a:rPr lang="ja-JP" altLang="en-US" b="1" dirty="0">
                <a:solidFill>
                  <a:schemeClr val="bg1"/>
                </a:solidFill>
                <a:latin typeface="Meiryo UI" panose="020B0604030504040204" pitchFamily="50" charset="-128"/>
                <a:ea typeface="Meiryo UI" panose="020B0604030504040204" pitchFamily="50" charset="-128"/>
              </a:rPr>
              <a:t>不動産ソリューションコーナー</a:t>
            </a:r>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010D4DC3-1FBC-4DDE-A030-54572B27104A}"/>
              </a:ext>
            </a:extLst>
          </p:cNvPr>
          <p:cNvSpPr/>
          <p:nvPr/>
        </p:nvSpPr>
        <p:spPr>
          <a:xfrm>
            <a:off x="212957" y="504140"/>
            <a:ext cx="6823124" cy="1310616"/>
          </a:xfrm>
          <a:prstGeom prst="rect">
            <a:avLst/>
          </a:prstGeom>
          <a:noFill/>
        </p:spPr>
        <p:txBody>
          <a:bodyPr wrap="none" lIns="91440" tIns="45720" rIns="91440" bIns="45720">
            <a:prstTxWarp prst="textArchUp">
              <a:avLst>
                <a:gd name="adj" fmla="val 9362824"/>
              </a:avLst>
            </a:prstTxWarp>
            <a:spAutoFit/>
          </a:bodyPr>
          <a:lstStyle/>
          <a:p>
            <a:pPr algn="ctr"/>
            <a:r>
              <a:rPr lang="ja-JP" altLang="en-US" sz="1800" dirty="0">
                <a:ln w="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不　動　産　ソ　リ　ュ　</a:t>
            </a:r>
            <a:r>
              <a:rPr lang="ja-JP" altLang="en-US" sz="1800" dirty="0" err="1">
                <a:ln w="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ー　シ　ョ</a:t>
            </a:r>
            <a:r>
              <a:rPr lang="ja-JP" altLang="en-US" sz="1800" dirty="0">
                <a:ln w="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ン　コ　ー　ナ　ー</a:t>
            </a:r>
          </a:p>
        </p:txBody>
      </p:sp>
      <p:sp>
        <p:nvSpPr>
          <p:cNvPr id="18" name="正方形/長方形 17">
            <a:extLst>
              <a:ext uri="{FF2B5EF4-FFF2-40B4-BE49-F238E27FC236}">
                <a16:creationId xmlns:a16="http://schemas.microsoft.com/office/drawing/2014/main" id="{A6D07964-423A-4FE6-9C42-F5157ADA1772}"/>
              </a:ext>
            </a:extLst>
          </p:cNvPr>
          <p:cNvSpPr/>
          <p:nvPr/>
        </p:nvSpPr>
        <p:spPr>
          <a:xfrm>
            <a:off x="0" y="0"/>
            <a:ext cx="7021513" cy="223878"/>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sp>
        <p:nvSpPr>
          <p:cNvPr id="15" name="テキスト ボックス 14">
            <a:extLst>
              <a:ext uri="{FF2B5EF4-FFF2-40B4-BE49-F238E27FC236}">
                <a16:creationId xmlns:a16="http://schemas.microsoft.com/office/drawing/2014/main" id="{0E89E67E-87C2-4E78-9D5C-AB9FC63CB7FC}"/>
              </a:ext>
            </a:extLst>
          </p:cNvPr>
          <p:cNvSpPr txBox="1"/>
          <p:nvPr/>
        </p:nvSpPr>
        <p:spPr>
          <a:xfrm>
            <a:off x="3302443" y="10013287"/>
            <a:ext cx="443368" cy="259516"/>
          </a:xfrm>
          <a:prstGeom prst="rect">
            <a:avLst/>
          </a:prstGeom>
          <a:noFill/>
        </p:spPr>
        <p:txBody>
          <a:bodyPr wrap="none" lIns="89365" tIns="44683" rIns="89365" bIns="44683" rtlCol="0">
            <a:spAutoFit/>
          </a:bodyPr>
          <a:lstStyle/>
          <a:p>
            <a:r>
              <a:rPr lang="en-US" altLang="ja-JP" sz="1100" dirty="0">
                <a:solidFill>
                  <a:prstClr val="black"/>
                </a:solidFill>
                <a:latin typeface="HGPｺﾞｼｯｸE" pitchFamily="50" charset="-128"/>
                <a:ea typeface="HGPｺﾞｼｯｸE" pitchFamily="50" charset="-128"/>
              </a:rPr>
              <a:t>- 5</a:t>
            </a:r>
            <a:r>
              <a:rPr lang="ja-JP" altLang="en-US" sz="1100" dirty="0">
                <a:solidFill>
                  <a:prstClr val="black"/>
                </a:solidFill>
                <a:latin typeface="HGPｺﾞｼｯｸE" pitchFamily="50" charset="-128"/>
                <a:ea typeface="HGPｺﾞｼｯｸE" pitchFamily="50" charset="-128"/>
              </a:rPr>
              <a:t> </a:t>
            </a:r>
            <a:r>
              <a:rPr lang="en-US" altLang="ja-JP" sz="1100" dirty="0">
                <a:solidFill>
                  <a:prstClr val="black"/>
                </a:solidFill>
                <a:latin typeface="HGPｺﾞｼｯｸE" pitchFamily="50" charset="-128"/>
                <a:ea typeface="HGPｺﾞｼｯｸE" pitchFamily="50" charset="-128"/>
              </a:rPr>
              <a:t>-</a:t>
            </a:r>
            <a:endParaRPr lang="ja-JP" altLang="en-US" sz="1100" dirty="0">
              <a:solidFill>
                <a:prstClr val="black"/>
              </a:solidFill>
              <a:latin typeface="HGPｺﾞｼｯｸE" pitchFamily="50" charset="-128"/>
              <a:ea typeface="HGPｺﾞｼｯｸE" pitchFamily="50" charset="-128"/>
            </a:endParaRPr>
          </a:p>
        </p:txBody>
      </p:sp>
      <p:pic>
        <p:nvPicPr>
          <p:cNvPr id="37" name="Picture 2" descr="マンション ピカピカイラスト／無料イラストなら「イラストAC」">
            <a:extLst>
              <a:ext uri="{FF2B5EF4-FFF2-40B4-BE49-F238E27FC236}">
                <a16:creationId xmlns:a16="http://schemas.microsoft.com/office/drawing/2014/main" id="{6CC0B8E0-C7EC-08E6-E7D4-864264BCA685}"/>
              </a:ext>
            </a:extLst>
          </p:cNvPr>
          <p:cNvPicPr>
            <a:picLocks noChangeAspect="1" noChangeArrowheads="1"/>
          </p:cNvPicPr>
          <p:nvPr/>
        </p:nvPicPr>
        <p:blipFill>
          <a:blip r:embed="rId2" cstate="print">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414412" y="918388"/>
            <a:ext cx="734288" cy="73428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F3815F1D-3E45-C182-4D77-CADBCC321110}"/>
              </a:ext>
            </a:extLst>
          </p:cNvPr>
          <p:cNvSpPr txBox="1"/>
          <p:nvPr/>
        </p:nvSpPr>
        <p:spPr>
          <a:xfrm>
            <a:off x="481756" y="709585"/>
            <a:ext cx="6009742" cy="899725"/>
          </a:xfrm>
          <a:prstGeom prst="rect">
            <a:avLst/>
          </a:prstGeom>
          <a:noFill/>
        </p:spPr>
        <p:txBody>
          <a:bodyPr wrap="square" lIns="98545" tIns="49272" rIns="98545" bIns="49272" rtlCol="0">
            <a:spAutoFit/>
          </a:bodyPr>
          <a:lstStyle/>
          <a:p>
            <a:pPr algn="ctr"/>
            <a:r>
              <a:rPr lang="ja-JP" altLang="en-US" sz="2600" b="1" dirty="0">
                <a:solidFill>
                  <a:schemeClr val="accent2">
                    <a:lumMod val="75000"/>
                  </a:schemeClr>
                </a:solidFill>
                <a:latin typeface="Meiryo UI" panose="020B0604030504040204" pitchFamily="50" charset="-128"/>
                <a:ea typeface="Meiryo UI" panose="020B0604030504040204" pitchFamily="50" charset="-128"/>
              </a:rPr>
              <a:t>中古で収益物件を</a:t>
            </a:r>
          </a:p>
          <a:p>
            <a:pPr algn="ctr"/>
            <a:r>
              <a:rPr lang="ja-JP" altLang="en-US" sz="2600" b="1" dirty="0">
                <a:solidFill>
                  <a:schemeClr val="accent2">
                    <a:lumMod val="75000"/>
                  </a:schemeClr>
                </a:solidFill>
                <a:latin typeface="Meiryo UI" panose="020B0604030504040204" pitchFamily="50" charset="-128"/>
                <a:ea typeface="Meiryo UI" panose="020B0604030504040204" pitchFamily="50" charset="-128"/>
              </a:rPr>
              <a:t>売買する際の注意点②</a:t>
            </a:r>
          </a:p>
        </p:txBody>
      </p:sp>
      <p:sp>
        <p:nvSpPr>
          <p:cNvPr id="4" name="正方形/長方形 3"/>
          <p:cNvSpPr/>
          <p:nvPr/>
        </p:nvSpPr>
        <p:spPr>
          <a:xfrm>
            <a:off x="315358" y="1759897"/>
            <a:ext cx="6342538" cy="954107"/>
          </a:xfrm>
          <a:prstGeom prst="rect">
            <a:avLst/>
          </a:prstGeom>
        </p:spPr>
        <p:txBody>
          <a:bodyPr wrap="square">
            <a:spAutoFit/>
          </a:bodyPr>
          <a:lstStyle/>
          <a:p>
            <a:pPr fontAlgn="base"/>
            <a:r>
              <a:rPr lang="ja-JP" altLang="en-US" sz="1400" dirty="0">
                <a:latin typeface="Meiryo UI" panose="020B0604030504040204" pitchFamily="50" charset="-128"/>
                <a:ea typeface="Meiryo UI" panose="020B0604030504040204" pitchFamily="50" charset="-128"/>
              </a:rPr>
              <a:t>　全国的に賃貸物件の空室率が高まっていることもあり、昔に比べると賃貸経営の収益性が下がっていると言われております。オーナーの皆様も昔に比べると手元に現金が残りにくくなっていると感じている方もいらっしゃるのではないでしょうか。今回は前回に引き続き、収益物件を売買する際の注意点についてお伝えさせていただきます。</a:t>
            </a:r>
            <a:endParaRPr lang="en-US" altLang="ja-JP" sz="1400" dirty="0">
              <a:latin typeface="Meiryo UI" panose="020B0604030504040204" pitchFamily="50" charset="-128"/>
              <a:ea typeface="Meiryo UI" panose="020B0604030504040204" pitchFamily="50" charset="-128"/>
            </a:endParaRPr>
          </a:p>
        </p:txBody>
      </p:sp>
      <p:sp>
        <p:nvSpPr>
          <p:cNvPr id="22" name="正方形/長方形 21"/>
          <p:cNvSpPr/>
          <p:nvPr/>
        </p:nvSpPr>
        <p:spPr>
          <a:xfrm>
            <a:off x="293046" y="8551505"/>
            <a:ext cx="6342538" cy="1169551"/>
          </a:xfrm>
          <a:prstGeom prst="rect">
            <a:avLst/>
          </a:prstGeom>
        </p:spPr>
        <p:txBody>
          <a:bodyPr wrap="square">
            <a:spAutoFit/>
          </a:bodyPr>
          <a:lstStyle/>
          <a:p>
            <a:pPr fontAlgn="base"/>
            <a:r>
              <a:rPr lang="ja-JP" altLang="en-US" sz="1400" dirty="0">
                <a:latin typeface="Meiryo UI" panose="020B0604030504040204" pitchFamily="50" charset="-128"/>
                <a:ea typeface="Meiryo UI" panose="020B0604030504040204" pitchFamily="50" charset="-128"/>
              </a:rPr>
              <a:t>　いかがでしたでしょうか。昨今都市部の収益物件専門の売買仲介業者が、全国の賃貸オーナー様に対して、</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物件の売却</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誘導する営業を強化しているということも散見されます。本当に売却を検討する場合は、物件の稼働率や経営状況に応じて、適正な相場等をお調べする必要がありますので、是非一度弊社までご相談いただければと思います。オーナー様のご希望に添えるよう最善を尽くさせていただきます。</a:t>
            </a:r>
            <a:endParaRPr lang="ja-JP" altLang="en-US" sz="1400" b="0" i="0" dirty="0">
              <a:effectLst/>
              <a:latin typeface="Meiryo UI" panose="020B0604030504040204" pitchFamily="50" charset="-128"/>
              <a:ea typeface="Meiryo UI" panose="020B0604030504040204" pitchFamily="50" charset="-128"/>
            </a:endParaRPr>
          </a:p>
        </p:txBody>
      </p:sp>
      <p:sp>
        <p:nvSpPr>
          <p:cNvPr id="5" name="正方形/長方形 4"/>
          <p:cNvSpPr/>
          <p:nvPr/>
        </p:nvSpPr>
        <p:spPr>
          <a:xfrm>
            <a:off x="310385" y="2731941"/>
            <a:ext cx="6342538" cy="565269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93046" y="2731941"/>
            <a:ext cx="2929678" cy="323165"/>
          </a:xfrm>
          <a:prstGeom prst="rect">
            <a:avLst/>
          </a:prstGeom>
        </p:spPr>
        <p:txBody>
          <a:bodyPr wrap="square">
            <a:spAutoFit/>
          </a:bodyPr>
          <a:lstStyle/>
          <a:p>
            <a:pPr algn="just">
              <a:spcAft>
                <a:spcPts val="0"/>
              </a:spcAft>
            </a:pPr>
            <a:r>
              <a:rPr lang="en-US" altLang="ja-JP"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物件を売却する際の注意点</a:t>
            </a:r>
            <a:r>
              <a:rPr lang="en-US" altLang="ja-JP"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正方形/長方形 7"/>
          <p:cNvSpPr/>
          <p:nvPr/>
        </p:nvSpPr>
        <p:spPr>
          <a:xfrm>
            <a:off x="315358" y="3072096"/>
            <a:ext cx="6342538" cy="1600438"/>
          </a:xfrm>
          <a:prstGeom prst="rect">
            <a:avLst/>
          </a:prstGeom>
        </p:spPr>
        <p:txBody>
          <a:bodyPr wrap="square">
            <a:spAutoFit/>
          </a:bodyPr>
          <a:lstStyle/>
          <a:p>
            <a:pPr fontAlgn="base"/>
            <a:r>
              <a:rPr lang="ja-JP" altLang="en-US" sz="1400" b="1" dirty="0">
                <a:latin typeface="Meiryo UI" panose="020B0604030504040204" pitchFamily="50" charset="-128"/>
                <a:ea typeface="Meiryo UI" panose="020B0604030504040204" pitchFamily="50" charset="-128"/>
              </a:rPr>
              <a:t>１）レントロールや修繕履歴をまとめておく</a:t>
            </a:r>
            <a:endParaRPr lang="en-US" altLang="ja-JP" sz="1400" b="1" dirty="0">
              <a:latin typeface="Meiryo UI" panose="020B0604030504040204" pitchFamily="50" charset="-128"/>
              <a:ea typeface="Meiryo UI" panose="020B0604030504040204" pitchFamily="50" charset="-128"/>
            </a:endParaRPr>
          </a:p>
          <a:p>
            <a:pPr fontAlgn="base"/>
            <a:r>
              <a:rPr lang="ja-JP" altLang="en-US" sz="1400" dirty="0">
                <a:latin typeface="Meiryo UI" panose="020B0604030504040204" pitchFamily="50" charset="-128"/>
                <a:ea typeface="Meiryo UI" panose="020B0604030504040204" pitchFamily="50" charset="-128"/>
              </a:rPr>
              <a:t>　収益物件を売却する際は、買主のことを考えて、</a:t>
            </a:r>
            <a:r>
              <a:rPr lang="ja-JP" altLang="en-US" sz="1400" b="1" dirty="0">
                <a:solidFill>
                  <a:srgbClr val="FF0000"/>
                </a:solidFill>
                <a:latin typeface="Meiryo UI" panose="020B0604030504040204" pitchFamily="50" charset="-128"/>
                <a:ea typeface="Meiryo UI" panose="020B0604030504040204" pitchFamily="50" charset="-128"/>
              </a:rPr>
              <a:t>レントロール</a:t>
            </a:r>
            <a:r>
              <a:rPr lang="ja-JP" altLang="en-US" sz="1400" dirty="0">
                <a:latin typeface="Meiryo UI" panose="020B0604030504040204" pitchFamily="50" charset="-128"/>
                <a:ea typeface="Meiryo UI" panose="020B0604030504040204" pitchFamily="50" charset="-128"/>
              </a:rPr>
              <a:t>や</a:t>
            </a:r>
            <a:r>
              <a:rPr lang="ja-JP" altLang="en-US" sz="1400" b="1" dirty="0">
                <a:solidFill>
                  <a:srgbClr val="FF0000"/>
                </a:solidFill>
                <a:latin typeface="Meiryo UI" panose="020B0604030504040204" pitchFamily="50" charset="-128"/>
                <a:ea typeface="Meiryo UI" panose="020B0604030504040204" pitchFamily="50" charset="-128"/>
              </a:rPr>
              <a:t>修繕履歴</a:t>
            </a:r>
            <a:r>
              <a:rPr lang="ja-JP" altLang="en-US" sz="1400" dirty="0">
                <a:latin typeface="Meiryo UI" panose="020B0604030504040204" pitchFamily="50" charset="-128"/>
                <a:ea typeface="Meiryo UI" panose="020B0604030504040204" pitchFamily="50" charset="-128"/>
              </a:rPr>
              <a:t>をまとめておくとよいでしょう。レントロールとは主に、不動産の賃貸条件を一覧表にしたもののことを言います。部屋・賃貸スペース別に、家賃・敷金等、契約日・契約期間等の契約条件が記されている他、賃借人の属性が記載されていることもあります。</a:t>
            </a:r>
            <a:endParaRPr lang="en-US" altLang="ja-JP" sz="1400" dirty="0">
              <a:latin typeface="Meiryo UI" panose="020B0604030504040204" pitchFamily="50" charset="-128"/>
              <a:ea typeface="Meiryo UI" panose="020B0604030504040204" pitchFamily="50" charset="-128"/>
            </a:endParaRPr>
          </a:p>
          <a:p>
            <a:pPr fontAlgn="base"/>
            <a:r>
              <a:rPr lang="ja-JP" altLang="en-US" sz="1400" dirty="0">
                <a:latin typeface="Meiryo UI" panose="020B0604030504040204" pitchFamily="50" charset="-128"/>
                <a:ea typeface="Meiryo UI" panose="020B0604030504040204" pitchFamily="50" charset="-128"/>
              </a:rPr>
              <a:t>　また、修繕履歴に関しては、まとめておくことで、買主に対して管理が行き届いた優良な物件と印象付けることができます。</a:t>
            </a:r>
            <a:endParaRPr lang="en-US" altLang="ja-JP" sz="1400" dirty="0">
              <a:latin typeface="Meiryo UI" panose="020B0604030504040204" pitchFamily="50" charset="-128"/>
              <a:ea typeface="Meiryo UI" panose="020B0604030504040204" pitchFamily="50" charset="-128"/>
            </a:endParaRPr>
          </a:p>
        </p:txBody>
      </p:sp>
      <p:sp>
        <p:nvSpPr>
          <p:cNvPr id="9" name="正方形/長方形 8"/>
          <p:cNvSpPr/>
          <p:nvPr/>
        </p:nvSpPr>
        <p:spPr>
          <a:xfrm>
            <a:off x="320124" y="4860493"/>
            <a:ext cx="6342538" cy="2031325"/>
          </a:xfrm>
          <a:prstGeom prst="rect">
            <a:avLst/>
          </a:prstGeom>
        </p:spPr>
        <p:txBody>
          <a:bodyPr wrap="square">
            <a:spAutoFit/>
          </a:bodyPr>
          <a:lstStyle/>
          <a:p>
            <a:pPr fontAlgn="base"/>
            <a:r>
              <a:rPr lang="ja-JP" altLang="en-US" sz="1400" b="1" dirty="0">
                <a:latin typeface="Meiryo UI" panose="020B0604030504040204" pitchFamily="50" charset="-128"/>
                <a:ea typeface="Meiryo UI" panose="020B0604030504040204" pitchFamily="50" charset="-128"/>
              </a:rPr>
              <a:t>２）購入検討者からの質問には誠実に回答する</a:t>
            </a:r>
            <a:endParaRPr lang="en-US" altLang="ja-JP" sz="1400" b="1" dirty="0">
              <a:latin typeface="Meiryo UI" panose="020B0604030504040204" pitchFamily="50" charset="-128"/>
              <a:ea typeface="Meiryo UI" panose="020B0604030504040204" pitchFamily="50" charset="-128"/>
            </a:endParaRPr>
          </a:p>
          <a:p>
            <a:pPr fontAlgn="base"/>
            <a:r>
              <a:rPr lang="ja-JP" altLang="en-US" sz="1400" dirty="0">
                <a:latin typeface="Meiryo UI" panose="020B0604030504040204" pitchFamily="50" charset="-128"/>
                <a:ea typeface="Meiryo UI" panose="020B0604030504040204" pitchFamily="50" charset="-128"/>
              </a:rPr>
              <a:t>　物件の売却時、売主には</a:t>
            </a:r>
            <a:r>
              <a:rPr lang="ja-JP" altLang="en-US" sz="1400" b="1" dirty="0">
                <a:solidFill>
                  <a:srgbClr val="FF0000"/>
                </a:solidFill>
                <a:latin typeface="Meiryo UI" panose="020B0604030504040204" pitchFamily="50" charset="-128"/>
                <a:ea typeface="Meiryo UI" panose="020B0604030504040204" pitchFamily="50" charset="-128"/>
              </a:rPr>
              <a:t>契約不適合責任</a:t>
            </a:r>
            <a:r>
              <a:rPr lang="ja-JP" altLang="en-US" sz="1400" dirty="0">
                <a:latin typeface="Meiryo UI" panose="020B0604030504040204" pitchFamily="50" charset="-128"/>
                <a:ea typeface="Meiryo UI" panose="020B0604030504040204" pitchFamily="50" charset="-128"/>
              </a:rPr>
              <a:t>と呼ばれる売主責任が課されます。契約不適合責任は、契約内容と異なるものを売ったときの責任であるため、物件に不具合があっても、その内容を契約書に記載してしまえば、負わなくてよい責任となります。よって、不具合等は正直に告知して、買主の了解の元、契約書に記載すれば契約不適合責任を免責できるのです。ただし、売主が知っているにもかかわらず、買主に告げなかった不具合に関しては、契約不適合責任を免責できないことになっています。</a:t>
            </a:r>
          </a:p>
          <a:p>
            <a:pPr fontAlgn="base"/>
            <a:r>
              <a:rPr lang="ja-JP" altLang="en-US" sz="1400" dirty="0">
                <a:latin typeface="Meiryo UI" panose="020B0604030504040204" pitchFamily="50" charset="-128"/>
                <a:ea typeface="Meiryo UI" panose="020B0604030504040204" pitchFamily="50" charset="-128"/>
              </a:rPr>
              <a:t>そのため、購入検討者から問われた質問に関しては正直に回答し、最終的には契約書にしっかり書くことが必要です。</a:t>
            </a:r>
          </a:p>
        </p:txBody>
      </p:sp>
      <p:sp>
        <p:nvSpPr>
          <p:cNvPr id="13" name="正方形/長方形 12"/>
          <p:cNvSpPr/>
          <p:nvPr/>
        </p:nvSpPr>
        <p:spPr>
          <a:xfrm>
            <a:off x="320124" y="7079777"/>
            <a:ext cx="6342538" cy="1169551"/>
          </a:xfrm>
          <a:prstGeom prst="rect">
            <a:avLst/>
          </a:prstGeom>
        </p:spPr>
        <p:txBody>
          <a:bodyPr wrap="square">
            <a:spAutoFit/>
          </a:bodyPr>
          <a:lstStyle/>
          <a:p>
            <a:pPr fontAlgn="base"/>
            <a:r>
              <a:rPr lang="ja-JP" altLang="en-US" sz="1400" b="1" dirty="0">
                <a:latin typeface="Meiryo UI" panose="020B0604030504040204" pitchFamily="50" charset="-128"/>
                <a:ea typeface="Meiryo UI" panose="020B0604030504040204" pitchFamily="50" charset="-128"/>
              </a:rPr>
              <a:t>３）賃貸人の地位承継通知を行う</a:t>
            </a:r>
            <a:endParaRPr lang="en-US" altLang="ja-JP" sz="1400" b="1" dirty="0">
              <a:latin typeface="Meiryo UI" panose="020B0604030504040204" pitchFamily="50" charset="-128"/>
              <a:ea typeface="Meiryo UI" panose="020B0604030504040204" pitchFamily="50" charset="-128"/>
            </a:endParaRPr>
          </a:p>
          <a:p>
            <a:pPr fontAlgn="base"/>
            <a:r>
              <a:rPr lang="ja-JP" altLang="en-US" sz="1400" dirty="0">
                <a:latin typeface="Meiryo UI" panose="020B0604030504040204" pitchFamily="50" charset="-128"/>
                <a:ea typeface="Meiryo UI" panose="020B0604030504040204" pitchFamily="50" charset="-128"/>
              </a:rPr>
              <a:t>　オーナーチェンジ物件の売却では、引渡後に賃貸人の</a:t>
            </a:r>
            <a:r>
              <a:rPr lang="ja-JP" altLang="en-US" sz="1400" b="1" dirty="0">
                <a:solidFill>
                  <a:srgbClr val="FF0000"/>
                </a:solidFill>
                <a:latin typeface="Meiryo UI" panose="020B0604030504040204" pitchFamily="50" charset="-128"/>
                <a:ea typeface="Meiryo UI" panose="020B0604030504040204" pitchFamily="50" charset="-128"/>
              </a:rPr>
              <a:t>地位承継通知</a:t>
            </a:r>
            <a:r>
              <a:rPr lang="ja-JP" altLang="en-US" sz="1400" dirty="0">
                <a:latin typeface="Meiryo UI" panose="020B0604030504040204" pitchFamily="50" charset="-128"/>
                <a:ea typeface="Meiryo UI" panose="020B0604030504040204" pitchFamily="50" charset="-128"/>
              </a:rPr>
              <a:t>を行います。地位承継通知とは、売主と買主の連名で貸主が変わったことを借主に通知することです。売主は売却するために借主の了解を取る必要はないことになっていますが、事後通知は必要になります。</a:t>
            </a:r>
          </a:p>
        </p:txBody>
      </p:sp>
    </p:spTree>
    <p:extLst>
      <p:ext uri="{BB962C8B-B14F-4D97-AF65-F5344CB8AC3E}">
        <p14:creationId xmlns:p14="http://schemas.microsoft.com/office/powerpoint/2010/main" val="372222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9"/>
          <p:cNvSpPr txBox="1">
            <a:spLocks noChangeArrowheads="1"/>
          </p:cNvSpPr>
          <p:nvPr/>
        </p:nvSpPr>
        <p:spPr bwMode="gray">
          <a:xfrm>
            <a:off x="160648" y="235250"/>
            <a:ext cx="3458518" cy="653472"/>
          </a:xfrm>
          <a:prstGeom prst="rect">
            <a:avLst/>
          </a:prstGeom>
          <a:noFill/>
          <a:ln w="9525">
            <a:noFill/>
            <a:miter lim="800000"/>
            <a:headEnd/>
            <a:tailEnd/>
          </a:ln>
        </p:spPr>
        <p:txBody>
          <a:bodyPr wrap="square" lIns="98513" tIns="49256" rIns="98513" bIns="49256">
            <a:spAutoFit/>
          </a:bodyPr>
          <a:lstStyle/>
          <a:p>
            <a:pPr>
              <a:lnSpc>
                <a:spcPct val="150000"/>
              </a:lnSpc>
            </a:pPr>
            <a:r>
              <a:rPr lang="ja-JP" altLang="en-US" sz="2400" b="1" dirty="0">
                <a:solidFill>
                  <a:schemeClr val="bg1"/>
                </a:solidFill>
                <a:latin typeface="Meiryo UI" panose="020B0604030504040204" pitchFamily="50" charset="-128"/>
                <a:ea typeface="Meiryo UI" panose="020B0604030504040204" pitchFamily="50" charset="-128"/>
              </a:rPr>
              <a:t>相続相談コーナー</a:t>
            </a:r>
            <a:endParaRPr lang="en-US" altLang="ja-JP" sz="2400" b="1" dirty="0">
              <a:solidFill>
                <a:schemeClr val="bg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F47F35CA-4C5F-4D2B-8CD5-8192D08F3F49}"/>
              </a:ext>
            </a:extLst>
          </p:cNvPr>
          <p:cNvSpPr>
            <a:spLocks noChangeArrowheads="1"/>
          </p:cNvSpPr>
          <p:nvPr/>
        </p:nvSpPr>
        <p:spPr bwMode="auto">
          <a:xfrm>
            <a:off x="160648" y="1714263"/>
            <a:ext cx="1440160" cy="302649"/>
          </a:xfrm>
          <a:prstGeom prst="rect">
            <a:avLst/>
          </a:prstGeom>
          <a:noFill/>
          <a:ln w="9525">
            <a:noFill/>
            <a:miter lim="800000"/>
            <a:headEnd/>
            <a:tailEnd/>
          </a:ln>
        </p:spPr>
        <p:txBody>
          <a:bodyPr wrap="square" lIns="86359" tIns="43181" rIns="86359" bIns="43181">
            <a:spAutoFit/>
          </a:bodyPr>
          <a:lstStyle/>
          <a:p>
            <a:pPr algn="ctr"/>
            <a:r>
              <a:rPr lang="ja-JP" altLang="en-US" sz="700" b="1" dirty="0">
                <a:latin typeface="メイリオ" pitchFamily="50" charset="-128"/>
                <a:ea typeface="メイリオ" pitchFamily="50" charset="-128"/>
                <a:cs typeface="メイリオ" pitchFamily="50" charset="-128"/>
              </a:rPr>
              <a:t>税理士法人タックスウェイズ</a:t>
            </a:r>
            <a:endParaRPr lang="en-US" altLang="ja-JP" sz="700" b="1" dirty="0">
              <a:latin typeface="メイリオ" pitchFamily="50" charset="-128"/>
              <a:ea typeface="メイリオ" pitchFamily="50" charset="-128"/>
              <a:cs typeface="メイリオ" pitchFamily="50" charset="-128"/>
            </a:endParaRPr>
          </a:p>
          <a:p>
            <a:pPr algn="ctr"/>
            <a:r>
              <a:rPr lang="ja-JP" altLang="en-US" sz="700" b="1" dirty="0">
                <a:latin typeface="メイリオ" pitchFamily="50" charset="-128"/>
                <a:ea typeface="メイリオ" pitchFamily="50" charset="-128"/>
                <a:cs typeface="メイリオ" pitchFamily="50" charset="-128"/>
              </a:rPr>
              <a:t>税理士  後藤 勇輝 氏</a:t>
            </a:r>
            <a:endParaRPr lang="en-US" altLang="ja-JP" sz="700" b="1" dirty="0">
              <a:latin typeface="メイリオ" pitchFamily="50" charset="-128"/>
              <a:ea typeface="メイリオ" pitchFamily="50" charset="-128"/>
              <a:cs typeface="メイリオ" pitchFamily="50" charset="-128"/>
            </a:endParaRPr>
          </a:p>
        </p:txBody>
      </p:sp>
      <p:pic>
        <p:nvPicPr>
          <p:cNvPr id="5" name="図 4">
            <a:extLst>
              <a:ext uri="{FF2B5EF4-FFF2-40B4-BE49-F238E27FC236}">
                <a16:creationId xmlns:a16="http://schemas.microsoft.com/office/drawing/2014/main" id="{6ED6F8AF-1CAE-463B-B471-5C32EFD91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92" y="792464"/>
            <a:ext cx="994115" cy="936218"/>
          </a:xfrm>
          <a:prstGeom prst="rect">
            <a:avLst/>
          </a:prstGeom>
        </p:spPr>
      </p:pic>
      <p:sp>
        <p:nvSpPr>
          <p:cNvPr id="17" name="正方形/長方形 16">
            <a:extLst>
              <a:ext uri="{FF2B5EF4-FFF2-40B4-BE49-F238E27FC236}">
                <a16:creationId xmlns:a16="http://schemas.microsoft.com/office/drawing/2014/main" id="{3CAD8820-AD2D-4A98-9A25-665F7D3D7C7F}"/>
              </a:ext>
            </a:extLst>
          </p:cNvPr>
          <p:cNvSpPr/>
          <p:nvPr/>
        </p:nvSpPr>
        <p:spPr>
          <a:xfrm>
            <a:off x="220516" y="8979947"/>
            <a:ext cx="6610813" cy="1080822"/>
          </a:xfrm>
          <a:prstGeom prst="rect">
            <a:avLst/>
          </a:prstGeom>
          <a:solidFill>
            <a:srgbClr val="DF3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各税制度の特例の利用には一定の条件があります。資産税に詳しい各専門家</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（税理士・弁護士・鑑定士等）と連携してサポートしています。</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ご相談・お問い合わせ</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オーナー様：相続ご相談窓口</a:t>
            </a:r>
          </a:p>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052-253-8181</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担当：渡辺・菊地</a:t>
            </a:r>
          </a:p>
        </p:txBody>
      </p:sp>
      <p:sp>
        <p:nvSpPr>
          <p:cNvPr id="18" name="正方形/長方形 17">
            <a:extLst>
              <a:ext uri="{FF2B5EF4-FFF2-40B4-BE49-F238E27FC236}">
                <a16:creationId xmlns:a16="http://schemas.microsoft.com/office/drawing/2014/main" id="{62674538-EF2A-4300-BB44-2C275FB2EAA1}"/>
              </a:ext>
            </a:extLst>
          </p:cNvPr>
          <p:cNvSpPr/>
          <p:nvPr/>
        </p:nvSpPr>
        <p:spPr>
          <a:xfrm>
            <a:off x="288922" y="505374"/>
            <a:ext cx="6823124" cy="1310616"/>
          </a:xfrm>
          <a:prstGeom prst="rect">
            <a:avLst/>
          </a:prstGeom>
          <a:noFill/>
        </p:spPr>
        <p:txBody>
          <a:bodyPr wrap="none" lIns="91440" tIns="45720" rIns="91440" bIns="45720">
            <a:prstTxWarp prst="textArchUp">
              <a:avLst>
                <a:gd name="adj" fmla="val 9362824"/>
              </a:avLst>
            </a:prstTxWarp>
            <a:spAutoFit/>
          </a:bodyPr>
          <a:lstStyle/>
          <a:p>
            <a:pPr algn="ctr"/>
            <a:r>
              <a:rPr lang="ja-JP" altLang="en-US" sz="1800" b="0" cap="none" spc="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　続　相　談　コ　ー　ナ　</a:t>
            </a:r>
            <a:r>
              <a:rPr lang="ja-JP" altLang="en-US" sz="1800" b="0" cap="none" spc="0" dirty="0" err="1">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ー</a:t>
            </a:r>
            <a:endParaRPr lang="ja-JP" altLang="en-US" sz="1800" b="0" cap="none" spc="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34CD36C3-4C70-4465-B757-104580ED6ECF}"/>
              </a:ext>
            </a:extLst>
          </p:cNvPr>
          <p:cNvSpPr/>
          <p:nvPr/>
        </p:nvSpPr>
        <p:spPr>
          <a:xfrm>
            <a:off x="0" y="0"/>
            <a:ext cx="7021513" cy="223878"/>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pic>
        <p:nvPicPr>
          <p:cNvPr id="22" name="図 21">
            <a:extLst>
              <a:ext uri="{FF2B5EF4-FFF2-40B4-BE49-F238E27FC236}">
                <a16:creationId xmlns:a16="http://schemas.microsoft.com/office/drawing/2014/main" id="{B555F0F4-0A12-4769-8363-8127DB4BD73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907719" y="9058553"/>
            <a:ext cx="923610" cy="923610"/>
          </a:xfrm>
          <a:prstGeom prst="rect">
            <a:avLst/>
          </a:prstGeom>
        </p:spPr>
      </p:pic>
      <p:sp>
        <p:nvSpPr>
          <p:cNvPr id="23" name="テキスト ボックス 22">
            <a:extLst>
              <a:ext uri="{FF2B5EF4-FFF2-40B4-BE49-F238E27FC236}">
                <a16:creationId xmlns:a16="http://schemas.microsoft.com/office/drawing/2014/main" id="{4EB5D83F-1E19-4779-8519-705A72E94B0A}"/>
              </a:ext>
            </a:extLst>
          </p:cNvPr>
          <p:cNvSpPr txBox="1"/>
          <p:nvPr/>
        </p:nvSpPr>
        <p:spPr>
          <a:xfrm>
            <a:off x="3302443" y="10013287"/>
            <a:ext cx="443368" cy="259516"/>
          </a:xfrm>
          <a:prstGeom prst="rect">
            <a:avLst/>
          </a:prstGeom>
          <a:noFill/>
        </p:spPr>
        <p:txBody>
          <a:bodyPr wrap="none" lIns="89365" tIns="44683" rIns="89365" bIns="44683" rtlCol="0">
            <a:spAutoFit/>
          </a:bodyPr>
          <a:lstStyle/>
          <a:p>
            <a:r>
              <a:rPr lang="en-US" altLang="ja-JP" sz="1100" dirty="0">
                <a:solidFill>
                  <a:prstClr val="black"/>
                </a:solidFill>
                <a:latin typeface="HGPｺﾞｼｯｸE" pitchFamily="50" charset="-128"/>
                <a:ea typeface="HGPｺﾞｼｯｸE" pitchFamily="50" charset="-128"/>
              </a:rPr>
              <a:t>- 6</a:t>
            </a:r>
            <a:r>
              <a:rPr lang="ja-JP" altLang="en-US" sz="1100" dirty="0">
                <a:solidFill>
                  <a:prstClr val="black"/>
                </a:solidFill>
                <a:latin typeface="HGPｺﾞｼｯｸE" pitchFamily="50" charset="-128"/>
                <a:ea typeface="HGPｺﾞｼｯｸE" pitchFamily="50" charset="-128"/>
              </a:rPr>
              <a:t> </a:t>
            </a:r>
            <a:r>
              <a:rPr lang="en-US" altLang="ja-JP" sz="1100" dirty="0">
                <a:solidFill>
                  <a:prstClr val="black"/>
                </a:solidFill>
                <a:latin typeface="HGPｺﾞｼｯｸE" pitchFamily="50" charset="-128"/>
                <a:ea typeface="HGPｺﾞｼｯｸE" pitchFamily="50" charset="-128"/>
              </a:rPr>
              <a:t>-</a:t>
            </a:r>
            <a:endParaRPr lang="ja-JP" altLang="en-US" sz="1100" dirty="0">
              <a:solidFill>
                <a:prstClr val="black"/>
              </a:solidFill>
              <a:latin typeface="HGPｺﾞｼｯｸE" pitchFamily="50" charset="-128"/>
              <a:ea typeface="HGPｺﾞｼｯｸE" pitchFamily="50" charset="-128"/>
            </a:endParaRPr>
          </a:p>
        </p:txBody>
      </p:sp>
      <p:sp>
        <p:nvSpPr>
          <p:cNvPr id="30" name="正方形/長方形 29">
            <a:extLst>
              <a:ext uri="{FF2B5EF4-FFF2-40B4-BE49-F238E27FC236}">
                <a16:creationId xmlns:a16="http://schemas.microsoft.com/office/drawing/2014/main" id="{DC0F4C6B-509D-45D4-B581-8452AA1A2CEC}"/>
              </a:ext>
            </a:extLst>
          </p:cNvPr>
          <p:cNvSpPr/>
          <p:nvPr/>
        </p:nvSpPr>
        <p:spPr>
          <a:xfrm>
            <a:off x="-6001" y="2412867"/>
            <a:ext cx="7027514" cy="45719"/>
          </a:xfrm>
          <a:prstGeom prst="rect">
            <a:avLst/>
          </a:prstGeom>
          <a:solidFill>
            <a:srgbClr val="ED9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CD55B216-5721-3C2A-53C6-6A95C4585F28}"/>
              </a:ext>
            </a:extLst>
          </p:cNvPr>
          <p:cNvSpPr txBox="1"/>
          <p:nvPr/>
        </p:nvSpPr>
        <p:spPr>
          <a:xfrm>
            <a:off x="1166859" y="711311"/>
            <a:ext cx="5524521" cy="530394"/>
          </a:xfrm>
          <a:prstGeom prst="rect">
            <a:avLst/>
          </a:prstGeom>
          <a:noFill/>
        </p:spPr>
        <p:txBody>
          <a:bodyPr wrap="square" lIns="98545" tIns="49272" rIns="98545" bIns="49272" rtlCol="0">
            <a:spAutoFit/>
          </a:bodyPr>
          <a:lstStyle/>
          <a:p>
            <a:pPr algn="ctr"/>
            <a:r>
              <a:rPr lang="ja-JP" altLang="en-US" sz="2800" b="1" dirty="0">
                <a:solidFill>
                  <a:schemeClr val="accent6">
                    <a:lumMod val="75000"/>
                  </a:schemeClr>
                </a:solidFill>
                <a:latin typeface="Meiryo UI" panose="020B0604030504040204" pitchFamily="50" charset="-128"/>
                <a:ea typeface="Meiryo UI" panose="020B0604030504040204" pitchFamily="50" charset="-128"/>
              </a:rPr>
              <a:t>親族間での不動産の譲渡（贈与）</a:t>
            </a:r>
            <a:endParaRPr lang="en-US" altLang="ja-JP" sz="2800" b="1" dirty="0">
              <a:solidFill>
                <a:schemeClr val="accent6">
                  <a:lumMod val="75000"/>
                </a:schemeClr>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42404" y="2504784"/>
            <a:ext cx="6348976" cy="18913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12" name="正方形/長方形 11"/>
          <p:cNvSpPr/>
          <p:nvPr/>
        </p:nvSpPr>
        <p:spPr>
          <a:xfrm>
            <a:off x="1474608" y="1222010"/>
            <a:ext cx="5250494" cy="1169551"/>
          </a:xfrm>
          <a:prstGeom prst="rect">
            <a:avLst/>
          </a:prstGeom>
        </p:spPr>
        <p:txBody>
          <a:bodyPr wrap="square">
            <a:spAutoFit/>
          </a:bodyPr>
          <a:lstStyle/>
          <a:p>
            <a:pPr algn="just">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親の不動産を子が買い取る（譲渡）ケース、親の不動産を無償で子に譲渡する（贈与）ケースにおいては、その取引金額について問題となることが多くあります。例えば、親名義の自宅建物を子に贈与するような場合ですが、昭和時代に建てた古屋なので価値もないからと安易に名義変更をしてしまうようなことをよく聞きます。</a:t>
            </a:r>
          </a:p>
        </p:txBody>
      </p:sp>
      <p:sp>
        <p:nvSpPr>
          <p:cNvPr id="32" name="正方形/長方形 31"/>
          <p:cNvSpPr/>
          <p:nvPr/>
        </p:nvSpPr>
        <p:spPr>
          <a:xfrm>
            <a:off x="382669" y="2795736"/>
            <a:ext cx="6272689" cy="1600438"/>
          </a:xfrm>
          <a:prstGeom prst="rect">
            <a:avLst/>
          </a:prstGeom>
        </p:spPr>
        <p:txBody>
          <a:bodyPr wrap="square">
            <a:spAutoFit/>
          </a:bodyPr>
          <a:lstStyle/>
          <a:p>
            <a:pPr algn="just">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不動産の譲渡については、何らかの価値（時価、路線価、固定資産税評価等）がつきまといます。上記の贈与のケースで言えば、贈与税の対象となり相続税法に規定する財産評価の金額を贈与税の課税対象としなくてはなりません。自宅建物（家屋）の場合であれば、贈与の年の固定資産税評価額と定められていますので、固定資産税評価証明を確認して、贈与税の申告及び納税の有無を確認しておきたいところです。また、親子間で売買する場合は、その価値は時価と定められております。その時価は、身内の時価（少し安くしておく）でいいのではないかと思いがちですがそうではありません。</a:t>
            </a:r>
          </a:p>
        </p:txBody>
      </p:sp>
      <p:sp>
        <p:nvSpPr>
          <p:cNvPr id="13" name="正方形/長方形 12"/>
          <p:cNvSpPr/>
          <p:nvPr/>
        </p:nvSpPr>
        <p:spPr>
          <a:xfrm>
            <a:off x="295456" y="2506066"/>
            <a:ext cx="4288282" cy="323165"/>
          </a:xfrm>
          <a:prstGeom prst="rect">
            <a:avLst/>
          </a:prstGeom>
        </p:spPr>
        <p:txBody>
          <a:bodyPr wrap="square">
            <a:spAutoFit/>
          </a:bodyPr>
          <a:lstStyle/>
          <a:p>
            <a:pPr algn="just">
              <a:spcAft>
                <a:spcPts val="0"/>
              </a:spcAft>
            </a:pPr>
            <a:r>
              <a:rPr lang="ja-JP" altLang="en-US" sz="1500" b="1" kern="1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譲渡には価値がつきまとう</a:t>
            </a:r>
          </a:p>
        </p:txBody>
      </p:sp>
      <p:sp>
        <p:nvSpPr>
          <p:cNvPr id="14" name="正方形/長方形 13"/>
          <p:cNvSpPr/>
          <p:nvPr/>
        </p:nvSpPr>
        <p:spPr>
          <a:xfrm>
            <a:off x="357677" y="4464472"/>
            <a:ext cx="6342451" cy="19199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500" dirty="0"/>
              <a:t>z</a:t>
            </a:r>
            <a:endParaRPr kumimoji="1" lang="ja-JP" altLang="en-US" sz="1500" dirty="0"/>
          </a:p>
        </p:txBody>
      </p:sp>
      <p:sp>
        <p:nvSpPr>
          <p:cNvPr id="15" name="正方形/長方形 14"/>
          <p:cNvSpPr/>
          <p:nvPr/>
        </p:nvSpPr>
        <p:spPr>
          <a:xfrm>
            <a:off x="379564" y="4784018"/>
            <a:ext cx="6329091" cy="1600438"/>
          </a:xfrm>
          <a:prstGeom prst="rect">
            <a:avLst/>
          </a:prstGeom>
        </p:spPr>
        <p:txBody>
          <a:bodyPr wrap="square">
            <a:spAutoFit/>
          </a:bodyPr>
          <a:lstStyle/>
          <a:p>
            <a:pPr algn="just">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では、売買での時価とはどのような価値を言うのでしょうか。この場合の時価とは、市場価格のことを言うため、一般的には「他人に売れる金額」ということになるかと思います。そうしますと、時価の約</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80</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と言われている路線価では低くなり、その近辺で売りに出されている土地情報の売値では高くなるように思われます。また、時価より安く売買した場合は、その差額を贈与したものとみなされて、差額に贈与税が課税されるリスクもあります。ではどの金額を使えばいいのか。結論としては、路線価を超え市場価格までの金額で売買をしないと税務署からの指摘がありうるということになります。</a:t>
            </a:r>
          </a:p>
        </p:txBody>
      </p:sp>
      <p:sp>
        <p:nvSpPr>
          <p:cNvPr id="16" name="正方形/長方形 15"/>
          <p:cNvSpPr/>
          <p:nvPr/>
        </p:nvSpPr>
        <p:spPr>
          <a:xfrm>
            <a:off x="318295" y="4472018"/>
            <a:ext cx="4792338" cy="323165"/>
          </a:xfrm>
          <a:prstGeom prst="rect">
            <a:avLst/>
          </a:prstGeom>
        </p:spPr>
        <p:txBody>
          <a:bodyPr wrap="square">
            <a:spAutoFit/>
          </a:bodyPr>
          <a:lstStyle/>
          <a:p>
            <a:pPr algn="just">
              <a:spcAft>
                <a:spcPts val="0"/>
              </a:spcAft>
            </a:pPr>
            <a:r>
              <a:rPr lang="ja-JP" altLang="en-US" sz="1500" b="1" kern="100" dirty="0">
                <a:solidFill>
                  <a:schemeClr val="accent6"/>
                </a:solidFill>
                <a:latin typeface="Meiryo UI" panose="020B0604030504040204" pitchFamily="50" charset="-128"/>
                <a:ea typeface="Meiryo UI" panose="020B0604030504040204" pitchFamily="50" charset="-128"/>
                <a:cs typeface="Times New Roman" panose="02020603050405020304" pitchFamily="18" charset="0"/>
              </a:rPr>
              <a:t>親子間の売買時価とは</a:t>
            </a:r>
          </a:p>
        </p:txBody>
      </p:sp>
      <p:sp>
        <p:nvSpPr>
          <p:cNvPr id="20" name="正方形/長方形 19"/>
          <p:cNvSpPr/>
          <p:nvPr/>
        </p:nvSpPr>
        <p:spPr>
          <a:xfrm>
            <a:off x="350722" y="6465314"/>
            <a:ext cx="6342451" cy="201973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500" dirty="0"/>
              <a:t>z</a:t>
            </a:r>
            <a:endParaRPr kumimoji="1" lang="ja-JP" altLang="en-US" sz="1500" dirty="0"/>
          </a:p>
        </p:txBody>
      </p:sp>
      <p:sp>
        <p:nvSpPr>
          <p:cNvPr id="24" name="正方形/長方形 23"/>
          <p:cNvSpPr/>
          <p:nvPr/>
        </p:nvSpPr>
        <p:spPr>
          <a:xfrm>
            <a:off x="401581" y="6828861"/>
            <a:ext cx="6329091" cy="1600438"/>
          </a:xfrm>
          <a:prstGeom prst="rect">
            <a:avLst/>
          </a:prstGeom>
        </p:spPr>
        <p:txBody>
          <a:bodyPr wrap="square">
            <a:spAutoFit/>
          </a:bodyPr>
          <a:lstStyle/>
          <a:p>
            <a:pPr algn="just">
              <a:spcAft>
                <a:spcPts val="0"/>
              </a:spcAft>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このように親族間売買の値付けは、簡単ではありません。路線価でやってみて何も指摘がなかったという方もいらっしゃるでしょう。しかしそれは偶然です。近年では時価が路線価の</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2-3</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倍になっていることもあります。まずは、売買する地域の不動産会社の査定金額を取ってみて、親族間時価が定まらないようでしたら、不動産鑑定士に鑑定評価を依頼して備えておくことが必要です。確定申告時に鑑定書を添付しておけば指摘があることは少ないでしょう。素人判断の時価で税務リスクをとるよりも不動産鑑定士の評価金額で申告を行う方が、精神的なコストも含めて高くつかないと思います。</a:t>
            </a:r>
          </a:p>
        </p:txBody>
      </p:sp>
      <p:sp>
        <p:nvSpPr>
          <p:cNvPr id="25" name="正方形/長方形 24"/>
          <p:cNvSpPr/>
          <p:nvPr/>
        </p:nvSpPr>
        <p:spPr>
          <a:xfrm>
            <a:off x="337417" y="6472860"/>
            <a:ext cx="4792338" cy="323165"/>
          </a:xfrm>
          <a:prstGeom prst="rect">
            <a:avLst/>
          </a:prstGeom>
        </p:spPr>
        <p:txBody>
          <a:bodyPr wrap="square">
            <a:spAutoFit/>
          </a:bodyPr>
          <a:lstStyle/>
          <a:p>
            <a:pPr algn="just">
              <a:spcAft>
                <a:spcPts val="0"/>
              </a:spcAft>
            </a:pPr>
            <a:r>
              <a:rPr lang="ja-JP" altLang="en-US" sz="1500" b="1" kern="100" dirty="0">
                <a:solidFill>
                  <a:srgbClr val="0000FF"/>
                </a:solidFill>
                <a:latin typeface="Meiryo UI" panose="020B0604030504040204" pitchFamily="50" charset="-128"/>
                <a:ea typeface="Meiryo UI" panose="020B0604030504040204" pitchFamily="50" charset="-128"/>
                <a:cs typeface="Times New Roman" panose="02020603050405020304" pitchFamily="18" charset="0"/>
              </a:rPr>
              <a:t>気を付ける点は？</a:t>
            </a:r>
          </a:p>
        </p:txBody>
      </p:sp>
      <p:sp>
        <p:nvSpPr>
          <p:cNvPr id="29" name="正方形/長方形 28"/>
          <p:cNvSpPr/>
          <p:nvPr/>
        </p:nvSpPr>
        <p:spPr>
          <a:xfrm>
            <a:off x="318295" y="8477756"/>
            <a:ext cx="6388358" cy="523220"/>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400" dirty="0">
                <a:latin typeface="Meiryo UI" panose="020B0604030504040204" pitchFamily="50" charset="-128"/>
                <a:ea typeface="Meiryo UI" panose="020B0604030504040204" pitchFamily="50" charset="-128"/>
                <a:cs typeface="Times New Roman" panose="02020603050405020304" pitchFamily="18" charset="0"/>
              </a:rPr>
              <a:t>具体的な手続きは、事前に税理士・税務署にて詳細の確認をされて進めて</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いただ</a:t>
            </a:r>
            <a:r>
              <a:rPr lang="ja-JP" altLang="ja-JP" sz="1400" dirty="0">
                <a:latin typeface="Meiryo UI" panose="020B0604030504040204" pitchFamily="50" charset="-128"/>
                <a:ea typeface="Meiryo UI" panose="020B0604030504040204" pitchFamily="50" charset="-128"/>
                <a:cs typeface="Times New Roman" panose="02020603050405020304" pitchFamily="18" charset="0"/>
              </a:rPr>
              <a:t>けるようお願いいたします。</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7023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テキスト ボックス 15"/>
          <p:cNvSpPr txBox="1">
            <a:spLocks noChangeArrowheads="1"/>
          </p:cNvSpPr>
          <p:nvPr/>
        </p:nvSpPr>
        <p:spPr bwMode="auto">
          <a:xfrm>
            <a:off x="110091" y="397732"/>
            <a:ext cx="6801330" cy="9594613"/>
          </a:xfrm>
          <a:prstGeom prst="rect">
            <a:avLst/>
          </a:prstGeom>
          <a:solidFill>
            <a:schemeClr val="bg1"/>
          </a:solidFill>
          <a:ln w="9525">
            <a:noFill/>
            <a:miter lim="800000"/>
            <a:headEnd/>
            <a:tailEnd/>
          </a:ln>
        </p:spPr>
        <p:txBody>
          <a:bodyPr wrap="square" lIns="98513" tIns="49256" rIns="98513" bIns="49256">
            <a:spAutoFit/>
          </a:bodyPr>
          <a:lstStyle/>
          <a:p>
            <a:pPr algn="ctr">
              <a:lnSpc>
                <a:spcPct val="150000"/>
              </a:lnSpc>
            </a:pPr>
            <a:endParaRPr lang="ja-JP" altLang="en-US" b="1">
              <a:solidFill>
                <a:prstClr val="black"/>
              </a:solidFill>
              <a:latin typeface="HGPｺﾞｼｯｸE" pitchFamily="50" charset="-128"/>
              <a:ea typeface="HGPｺﾞｼｯｸE" pitchFamily="50" charset="-128"/>
            </a:endParaRPr>
          </a:p>
        </p:txBody>
      </p:sp>
      <p:sp>
        <p:nvSpPr>
          <p:cNvPr id="7" name="角丸四角形 6"/>
          <p:cNvSpPr/>
          <p:nvPr/>
        </p:nvSpPr>
        <p:spPr>
          <a:xfrm>
            <a:off x="541908" y="114755"/>
            <a:ext cx="6048375" cy="1037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51" name="テキスト ボックス 16"/>
          <p:cNvSpPr txBox="1">
            <a:spLocks noChangeArrowheads="1"/>
          </p:cNvSpPr>
          <p:nvPr/>
        </p:nvSpPr>
        <p:spPr bwMode="auto">
          <a:xfrm>
            <a:off x="1826432" y="6385949"/>
            <a:ext cx="6925020" cy="518099"/>
          </a:xfrm>
          <a:prstGeom prst="rect">
            <a:avLst/>
          </a:prstGeom>
          <a:noFill/>
          <a:ln w="9525">
            <a:noFill/>
            <a:miter lim="800000"/>
            <a:headEnd/>
            <a:tailEnd/>
          </a:ln>
        </p:spPr>
        <p:txBody>
          <a:bodyPr wrap="square" lIns="86368" tIns="43184" rIns="86368" bIns="43184">
            <a:spAutoFit/>
          </a:bodyPr>
          <a:lstStyle/>
          <a:p>
            <a:r>
              <a:rPr lang="ja-JP" altLang="en-US" sz="2800" dirty="0">
                <a:ln>
                  <a:solidFill>
                    <a:schemeClr val="accent5">
                      <a:lumMod val="5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HGP創英角ｺﾞｼｯｸUB" pitchFamily="50" charset="-128"/>
                <a:ea typeface="HGP創英角ｺﾞｼｯｸUB" pitchFamily="50" charset="-128"/>
                <a:cs typeface="メイリオ" pitchFamily="50" charset="-128"/>
              </a:rPr>
              <a:t>リードグループにご相談下さい！</a:t>
            </a:r>
            <a:endParaRPr lang="en-US" altLang="ja-JP" sz="1400" dirty="0">
              <a:ln>
                <a:solidFill>
                  <a:schemeClr val="accent5">
                    <a:lumMod val="5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HGP創英角ｺﾞｼｯｸUB" pitchFamily="50" charset="-128"/>
              <a:ea typeface="HGP創英角ｺﾞｼｯｸUB" pitchFamily="50" charset="-128"/>
              <a:cs typeface="メイリオ" pitchFamily="50" charset="-128"/>
            </a:endParaRPr>
          </a:p>
        </p:txBody>
      </p:sp>
      <p:sp>
        <p:nvSpPr>
          <p:cNvPr id="6152" name="テキスト ボックス 18"/>
          <p:cNvSpPr txBox="1">
            <a:spLocks noChangeArrowheads="1"/>
          </p:cNvSpPr>
          <p:nvPr/>
        </p:nvSpPr>
        <p:spPr bwMode="auto">
          <a:xfrm>
            <a:off x="773683" y="6959258"/>
            <a:ext cx="7021513" cy="579654"/>
          </a:xfrm>
          <a:prstGeom prst="rect">
            <a:avLst/>
          </a:prstGeom>
          <a:noFill/>
          <a:ln w="9525">
            <a:noFill/>
            <a:miter lim="800000"/>
            <a:headEnd/>
            <a:tailEnd/>
          </a:ln>
        </p:spPr>
        <p:txBody>
          <a:bodyPr wrap="square" lIns="86368" tIns="43184" rIns="86368" bIns="43184">
            <a:spAutoFit/>
          </a:bodyPr>
          <a:lstStyle/>
          <a:p>
            <a:pPr algn="ctr"/>
            <a:r>
              <a:rPr lang="ja-JP" altLang="en-US" sz="1600" b="1" dirty="0">
                <a:ln w="3175">
                  <a:noFill/>
                </a:ln>
                <a:solidFill>
                  <a:schemeClr val="accent5">
                    <a:lumMod val="75000"/>
                  </a:schemeClr>
                </a:solidFill>
                <a:latin typeface="HGS平成角ｺﾞｼｯｸ体W9" panose="020B0A00000000000000" pitchFamily="50" charset="-128"/>
                <a:ea typeface="HGS平成角ｺﾞｼｯｸ体W9" panose="020B0A00000000000000" pitchFamily="50" charset="-128"/>
                <a:cs typeface="メイリオ" panose="020B0604030504040204" pitchFamily="50" charset="-128"/>
              </a:rPr>
              <a:t>リードグループは専門スタッフの力を結集し</a:t>
            </a:r>
            <a:endParaRPr lang="en-US" altLang="ja-JP" sz="1600" b="1" dirty="0">
              <a:ln w="3175">
                <a:noFill/>
              </a:ln>
              <a:solidFill>
                <a:schemeClr val="accent5">
                  <a:lumMod val="75000"/>
                </a:schemeClr>
              </a:solidFill>
              <a:latin typeface="HGS平成角ｺﾞｼｯｸ体W9" panose="020B0A00000000000000" pitchFamily="50" charset="-128"/>
              <a:ea typeface="HGS平成角ｺﾞｼｯｸ体W9" panose="020B0A00000000000000" pitchFamily="50" charset="-128"/>
              <a:cs typeface="メイリオ" panose="020B0604030504040204" pitchFamily="50" charset="-128"/>
            </a:endParaRPr>
          </a:p>
          <a:p>
            <a:pPr algn="ctr"/>
            <a:r>
              <a:rPr lang="ja-JP" altLang="en-US" sz="1600" b="1" dirty="0">
                <a:ln w="3175">
                  <a:noFill/>
                </a:ln>
                <a:solidFill>
                  <a:schemeClr val="accent5">
                    <a:lumMod val="75000"/>
                  </a:schemeClr>
                </a:solidFill>
                <a:latin typeface="HGS平成角ｺﾞｼｯｸ体W9" panose="020B0A00000000000000" pitchFamily="50" charset="-128"/>
                <a:ea typeface="HGS平成角ｺﾞｼｯｸ体W9" panose="020B0A00000000000000" pitchFamily="50" charset="-128"/>
                <a:cs typeface="メイリオ" panose="020B0604030504040204" pitchFamily="50" charset="-128"/>
              </a:rPr>
              <a:t>お客様の資産運用を</a:t>
            </a:r>
            <a:r>
              <a:rPr lang="ja-JP" altLang="en-US" sz="1600" b="1" dirty="0">
                <a:ln w="3175">
                  <a:noFill/>
                </a:ln>
                <a:solidFill>
                  <a:srgbClr val="EB6F6F"/>
                </a:solidFill>
                <a:latin typeface="HGS平成角ｺﾞｼｯｸ体W9" panose="020B0A00000000000000" pitchFamily="50" charset="-128"/>
                <a:ea typeface="HGS平成角ｺﾞｼｯｸ体W9" panose="020B0A00000000000000" pitchFamily="50" charset="-128"/>
                <a:cs typeface="メイリオ" panose="020B0604030504040204" pitchFamily="50" charset="-128"/>
              </a:rPr>
              <a:t>トータルサポート</a:t>
            </a:r>
            <a:r>
              <a:rPr lang="ja-JP" altLang="en-US" sz="1600" b="1" dirty="0">
                <a:ln w="3175">
                  <a:noFill/>
                </a:ln>
                <a:solidFill>
                  <a:schemeClr val="accent5">
                    <a:lumMod val="75000"/>
                  </a:schemeClr>
                </a:solidFill>
                <a:latin typeface="HGS平成角ｺﾞｼｯｸ体W9" panose="020B0A00000000000000" pitchFamily="50" charset="-128"/>
                <a:ea typeface="HGS平成角ｺﾞｼｯｸ体W9" panose="020B0A00000000000000" pitchFamily="50" charset="-128"/>
                <a:cs typeface="メイリオ" panose="020B0604030504040204" pitchFamily="50" charset="-128"/>
              </a:rPr>
              <a:t>いたします！</a:t>
            </a:r>
            <a:endParaRPr lang="en-US" altLang="ja-JP" sz="1600" b="1" dirty="0">
              <a:ln w="3175">
                <a:noFill/>
              </a:ln>
              <a:solidFill>
                <a:schemeClr val="accent5">
                  <a:lumMod val="75000"/>
                </a:schemeClr>
              </a:solidFill>
              <a:latin typeface="HGS平成角ｺﾞｼｯｸ体W9" panose="020B0A00000000000000" pitchFamily="50" charset="-128"/>
              <a:ea typeface="HGS平成角ｺﾞｼｯｸ体W9" panose="020B0A00000000000000" pitchFamily="50" charset="-128"/>
              <a:cs typeface="メイリオ" panose="020B0604030504040204" pitchFamily="50" charset="-128"/>
            </a:endParaRPr>
          </a:p>
        </p:txBody>
      </p:sp>
      <p:sp>
        <p:nvSpPr>
          <p:cNvPr id="21" name="角丸四角形 20"/>
          <p:cNvSpPr/>
          <p:nvPr/>
        </p:nvSpPr>
        <p:spPr>
          <a:xfrm>
            <a:off x="486346" y="7539607"/>
            <a:ext cx="6192837" cy="2016224"/>
          </a:xfrm>
          <a:prstGeom prst="roundRect">
            <a:avLst>
              <a:gd name="adj" fmla="val 9903"/>
            </a:avLst>
          </a:prstGeom>
          <a:solidFill>
            <a:schemeClr val="accent5">
              <a:lumMod val="5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5128" fontAlgn="auto">
              <a:spcBef>
                <a:spcPts val="0"/>
              </a:spcBef>
              <a:spcAft>
                <a:spcPts val="0"/>
              </a:spcAft>
              <a:defRPr/>
            </a:pPr>
            <a:endParaRPr lang="ja-JP" altLang="en-US">
              <a:solidFill>
                <a:prstClr val="white"/>
              </a:solidFill>
            </a:endParaRPr>
          </a:p>
        </p:txBody>
      </p:sp>
      <p:sp>
        <p:nvSpPr>
          <p:cNvPr id="6155" name="テキスト ボックス 21"/>
          <p:cNvSpPr txBox="1">
            <a:spLocks noChangeArrowheads="1"/>
          </p:cNvSpPr>
          <p:nvPr/>
        </p:nvSpPr>
        <p:spPr bwMode="auto">
          <a:xfrm>
            <a:off x="1297557" y="7566871"/>
            <a:ext cx="4724370" cy="369332"/>
          </a:xfrm>
          <a:prstGeom prst="rect">
            <a:avLst/>
          </a:prstGeom>
          <a:noFill/>
          <a:ln w="9525">
            <a:noFill/>
            <a:miter lim="800000"/>
            <a:headEnd/>
            <a:tailEnd/>
          </a:ln>
        </p:spPr>
        <p:txBody>
          <a:bodyPr wrap="none">
            <a:spAutoFit/>
          </a:bodyPr>
          <a:lstStyle/>
          <a:p>
            <a:r>
              <a:rPr lang="ja-JP" altLang="en-US" sz="1800" b="1" dirty="0">
                <a:solidFill>
                  <a:prstClr val="white"/>
                </a:solidFill>
                <a:latin typeface="メイリオ" pitchFamily="50" charset="-128"/>
                <a:ea typeface="メイリオ" pitchFamily="50" charset="-128"/>
                <a:cs typeface="メイリオ" pitchFamily="50" charset="-128"/>
              </a:rPr>
              <a:t>● より良い賃貸経営へのご相談はこちら ●</a:t>
            </a:r>
          </a:p>
        </p:txBody>
      </p:sp>
      <p:sp>
        <p:nvSpPr>
          <p:cNvPr id="6156" name="テキスト ボックス 22"/>
          <p:cNvSpPr txBox="1">
            <a:spLocks noChangeArrowheads="1"/>
          </p:cNvSpPr>
          <p:nvPr/>
        </p:nvSpPr>
        <p:spPr bwMode="auto">
          <a:xfrm>
            <a:off x="-326455" y="9007657"/>
            <a:ext cx="7777163" cy="579654"/>
          </a:xfrm>
          <a:prstGeom prst="rect">
            <a:avLst/>
          </a:prstGeom>
          <a:noFill/>
          <a:ln w="9525">
            <a:noFill/>
            <a:miter lim="800000"/>
            <a:headEnd/>
            <a:tailEnd/>
          </a:ln>
        </p:spPr>
        <p:txBody>
          <a:bodyPr lIns="86368" tIns="43184" rIns="86368" bIns="43184">
            <a:spAutoFit/>
          </a:bodyPr>
          <a:lstStyle/>
          <a:p>
            <a:pPr algn="ctr"/>
            <a:r>
              <a:rPr lang="ja-JP" altLang="en-US" sz="1600" dirty="0">
                <a:solidFill>
                  <a:prstClr val="white"/>
                </a:solidFill>
                <a:latin typeface="HGP創英角ｺﾞｼｯｸUB" pitchFamily="50" charset="-128"/>
                <a:ea typeface="HGP創英角ｺﾞｼｯｸUB" pitchFamily="50" charset="-128"/>
                <a:cs typeface="メイリオ" pitchFamily="50" charset="-128"/>
              </a:rPr>
              <a:t>お問い合わせ先：リード通信事務局　　担当：服部</a:t>
            </a:r>
            <a:endParaRPr lang="en-US" altLang="ja-JP" sz="1600" dirty="0">
              <a:solidFill>
                <a:prstClr val="white"/>
              </a:solidFill>
              <a:latin typeface="HGP創英角ｺﾞｼｯｸUB" pitchFamily="50" charset="-128"/>
              <a:ea typeface="HGP創英角ｺﾞｼｯｸUB" pitchFamily="50" charset="-128"/>
              <a:cs typeface="メイリオ" pitchFamily="50" charset="-128"/>
            </a:endParaRPr>
          </a:p>
          <a:p>
            <a:pPr algn="ctr"/>
            <a:r>
              <a:rPr lang="en-US" altLang="ja-JP" sz="1600" dirty="0">
                <a:solidFill>
                  <a:prstClr val="white"/>
                </a:solidFill>
                <a:latin typeface="HGP創英角ｺﾞｼｯｸUB" pitchFamily="50" charset="-128"/>
                <a:ea typeface="HGP創英角ｺﾞｼｯｸUB" pitchFamily="50" charset="-128"/>
                <a:cs typeface="メイリオ" pitchFamily="50" charset="-128"/>
              </a:rPr>
              <a:t>TEL:052-350-5065</a:t>
            </a:r>
          </a:p>
        </p:txBody>
      </p:sp>
      <p:sp>
        <p:nvSpPr>
          <p:cNvPr id="24" name="正方形/長方形 23"/>
          <p:cNvSpPr/>
          <p:nvPr/>
        </p:nvSpPr>
        <p:spPr>
          <a:xfrm>
            <a:off x="541908" y="7899647"/>
            <a:ext cx="6048375" cy="1152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85128" fontAlgn="auto">
              <a:spcBef>
                <a:spcPts val="0"/>
              </a:spcBef>
              <a:spcAft>
                <a:spcPts val="0"/>
              </a:spcAft>
              <a:defRPr/>
            </a:pPr>
            <a:endParaRPr lang="ja-JP" altLang="en-US">
              <a:solidFill>
                <a:prstClr val="white"/>
              </a:solidFill>
            </a:endParaRPr>
          </a:p>
        </p:txBody>
      </p:sp>
      <p:sp>
        <p:nvSpPr>
          <p:cNvPr id="6158" name="テキスト ボックス 24"/>
          <p:cNvSpPr txBox="1">
            <a:spLocks noChangeArrowheads="1"/>
          </p:cNvSpPr>
          <p:nvPr/>
        </p:nvSpPr>
        <p:spPr bwMode="auto">
          <a:xfrm>
            <a:off x="773683" y="7897632"/>
            <a:ext cx="1981200" cy="1168400"/>
          </a:xfrm>
          <a:prstGeom prst="rect">
            <a:avLst/>
          </a:prstGeom>
          <a:noFill/>
          <a:ln w="9525">
            <a:noFill/>
            <a:miter lim="800000"/>
            <a:headEnd/>
            <a:tailEnd/>
          </a:ln>
        </p:spPr>
        <p:txBody>
          <a:bodyPr wrap="none">
            <a:spAutoFit/>
          </a:bodyPr>
          <a:lstStyle/>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□空室について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□リフォームについて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□家賃滞納について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□賃貸管理について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□購入について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p:txBody>
      </p:sp>
      <p:sp>
        <p:nvSpPr>
          <p:cNvPr id="6159" name="テキスト ボックス 25"/>
          <p:cNvSpPr txBox="1">
            <a:spLocks noChangeArrowheads="1"/>
          </p:cNvSpPr>
          <p:nvPr/>
        </p:nvSpPr>
        <p:spPr bwMode="auto">
          <a:xfrm>
            <a:off x="3908995" y="7908203"/>
            <a:ext cx="3057525" cy="1600200"/>
          </a:xfrm>
          <a:prstGeom prst="rect">
            <a:avLst/>
          </a:prstGeom>
          <a:noFill/>
          <a:ln w="9525">
            <a:noFill/>
            <a:miter lim="800000"/>
            <a:headEnd/>
            <a:tailEnd/>
          </a:ln>
        </p:spPr>
        <p:txBody>
          <a:bodyPr>
            <a:spAutoFit/>
          </a:bodyPr>
          <a:lstStyle/>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□売却について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□土地活用について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□相続対策について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□保険について</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r>
              <a:rPr lang="ja-JP" altLang="en-US" sz="1400" b="1" dirty="0">
                <a:solidFill>
                  <a:schemeClr val="accent5">
                    <a:lumMod val="50000"/>
                  </a:schemeClr>
                </a:solidFill>
                <a:latin typeface="メイリオ" pitchFamily="50" charset="-128"/>
                <a:ea typeface="メイリオ" pitchFamily="50" charset="-128"/>
                <a:cs typeface="メイリオ" pitchFamily="50" charset="-128"/>
              </a:rPr>
              <a:t>□その他</a:t>
            </a:r>
            <a:endParaRPr lang="en-US" altLang="ja-JP" sz="1400" b="1" dirty="0">
              <a:solidFill>
                <a:schemeClr val="accent5">
                  <a:lumMod val="50000"/>
                </a:schemeClr>
              </a:solidFill>
              <a:latin typeface="メイリオ" pitchFamily="50" charset="-128"/>
              <a:ea typeface="メイリオ" pitchFamily="50" charset="-128"/>
              <a:cs typeface="メイリオ" pitchFamily="50" charset="-128"/>
            </a:endParaRPr>
          </a:p>
          <a:p>
            <a:endParaRPr lang="ja-JP" altLang="en-US" sz="1400" b="1" dirty="0">
              <a:solidFill>
                <a:prstClr val="black"/>
              </a:solidFill>
              <a:latin typeface="メイリオ" pitchFamily="50" charset="-128"/>
              <a:ea typeface="メイリオ" pitchFamily="50" charset="-128"/>
              <a:cs typeface="メイリオ" pitchFamily="50" charset="-128"/>
            </a:endParaRPr>
          </a:p>
          <a:p>
            <a:endParaRPr lang="en-US" altLang="ja-JP" sz="1400" b="1" dirty="0">
              <a:solidFill>
                <a:prstClr val="black"/>
              </a:solidFill>
              <a:latin typeface="メイリオ" pitchFamily="50" charset="-128"/>
              <a:ea typeface="メイリオ" pitchFamily="50" charset="-128"/>
              <a:cs typeface="メイリオ" pitchFamily="50" charset="-128"/>
            </a:endParaRPr>
          </a:p>
        </p:txBody>
      </p:sp>
      <p:sp>
        <p:nvSpPr>
          <p:cNvPr id="6160" name="テキスト ボックス 26"/>
          <p:cNvSpPr txBox="1">
            <a:spLocks noChangeArrowheads="1"/>
          </p:cNvSpPr>
          <p:nvPr/>
        </p:nvSpPr>
        <p:spPr bwMode="auto">
          <a:xfrm>
            <a:off x="4781255" y="8783979"/>
            <a:ext cx="1876425" cy="260350"/>
          </a:xfrm>
          <a:prstGeom prst="rect">
            <a:avLst/>
          </a:prstGeom>
          <a:noFill/>
          <a:ln w="9525">
            <a:noFill/>
            <a:miter lim="800000"/>
            <a:headEnd/>
            <a:tailEnd/>
          </a:ln>
        </p:spPr>
        <p:txBody>
          <a:bodyPr wrap="none">
            <a:spAutoFit/>
          </a:bodyPr>
          <a:lstStyle/>
          <a:p>
            <a:r>
              <a:rPr lang="ja-JP" altLang="en-US" sz="1100" b="1" dirty="0">
                <a:solidFill>
                  <a:schemeClr val="accent5">
                    <a:lumMod val="50000"/>
                  </a:schemeClr>
                </a:solidFill>
                <a:latin typeface="メイリオ" pitchFamily="50" charset="-128"/>
                <a:ea typeface="メイリオ" pitchFamily="50" charset="-128"/>
                <a:cs typeface="メイリオ" pitchFamily="50" charset="-128"/>
              </a:rPr>
              <a:t>お気軽にご相談ください！</a:t>
            </a:r>
          </a:p>
        </p:txBody>
      </p:sp>
      <p:grpSp>
        <p:nvGrpSpPr>
          <p:cNvPr id="25" name="グループ化 24"/>
          <p:cNvGrpSpPr/>
          <p:nvPr/>
        </p:nvGrpSpPr>
        <p:grpSpPr>
          <a:xfrm>
            <a:off x="2272358" y="9631045"/>
            <a:ext cx="2904595" cy="613170"/>
            <a:chOff x="2049388" y="9542534"/>
            <a:chExt cx="3024336" cy="719559"/>
          </a:xfrm>
        </p:grpSpPr>
        <p:pic>
          <p:nvPicPr>
            <p:cNvPr id="22" name="Picture 2" descr="http://www.sharots.com/sozai/search/kensaku4.png"/>
            <p:cNvPicPr>
              <a:picLocks noChangeAspect="1" noChangeArrowheads="1"/>
            </p:cNvPicPr>
            <p:nvPr/>
          </p:nvPicPr>
          <p:blipFill>
            <a:blip r:embed="rId2" cstate="print"/>
            <a:srcRect/>
            <a:stretch>
              <a:fillRect/>
            </a:stretch>
          </p:blipFill>
          <p:spPr bwMode="auto">
            <a:xfrm>
              <a:off x="2049388" y="9542534"/>
              <a:ext cx="3024336" cy="719559"/>
            </a:xfrm>
            <a:prstGeom prst="rect">
              <a:avLst/>
            </a:prstGeom>
            <a:noFill/>
          </p:spPr>
        </p:pic>
        <p:sp>
          <p:nvSpPr>
            <p:cNvPr id="23" name="テキスト ボックス 22"/>
            <p:cNvSpPr txBox="1"/>
            <p:nvPr/>
          </p:nvSpPr>
          <p:spPr>
            <a:xfrm>
              <a:off x="2449546" y="9569227"/>
              <a:ext cx="2520280" cy="397295"/>
            </a:xfrm>
            <a:prstGeom prst="rect">
              <a:avLst/>
            </a:prstGeom>
            <a:noFill/>
          </p:spPr>
          <p:txBody>
            <a:bodyPr wrap="square" rtlCol="0">
              <a:spAutoFit/>
            </a:bodyPr>
            <a:lstStyle/>
            <a:p>
              <a:r>
                <a:rPr lang="ja-JP" altLang="en-US" sz="1600" b="1" dirty="0">
                  <a:solidFill>
                    <a:prstClr val="black"/>
                  </a:solidFill>
                  <a:latin typeface="メイリオ" pitchFamily="50" charset="-128"/>
                  <a:ea typeface="メイリオ" pitchFamily="50" charset="-128"/>
                  <a:cs typeface="メイリオ" pitchFamily="50" charset="-128"/>
                </a:rPr>
                <a:t>リードグループ</a:t>
              </a:r>
            </a:p>
          </p:txBody>
        </p:sp>
      </p:grpSp>
      <p:sp>
        <p:nvSpPr>
          <p:cNvPr id="26" name="テキスト ボックス 25"/>
          <p:cNvSpPr txBox="1"/>
          <p:nvPr/>
        </p:nvSpPr>
        <p:spPr bwMode="blackGray">
          <a:xfrm>
            <a:off x="64017" y="125069"/>
            <a:ext cx="6952500" cy="1072096"/>
          </a:xfrm>
          <a:prstGeom prst="rect">
            <a:avLst/>
          </a:prstGeom>
          <a:noFill/>
        </p:spPr>
        <p:txBody>
          <a:bodyPr wrap="square" lIns="86368" tIns="43184" rIns="86368" bIns="43184" rtlCol="0">
            <a:spAutoFit/>
          </a:bodyPr>
          <a:lstStyle/>
          <a:p>
            <a:pPr algn="ctr"/>
            <a:r>
              <a:rPr lang="ja-JP" altLang="en-US" sz="2400" b="1" dirty="0">
                <a:ln w="6350" cmpd="dbl">
                  <a:solidFill>
                    <a:schemeClr val="accent5">
                      <a:lumMod val="50000"/>
                    </a:schemeClr>
                  </a:solidFill>
                  <a:prstDash val="solid"/>
                  <a:miter lim="800000"/>
                </a:ln>
                <a:solidFill>
                  <a:schemeClr val="accent5">
                    <a:lumMod val="20000"/>
                    <a:lumOff val="80000"/>
                  </a:schemeClr>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おかげさまで</a:t>
            </a:r>
            <a:r>
              <a:rPr lang="ja-JP" altLang="en-US" sz="2400" b="1" dirty="0">
                <a:ln w="6350" cmpd="dbl">
                  <a:solidFill>
                    <a:schemeClr val="accent5">
                      <a:lumMod val="50000"/>
                    </a:schemeClr>
                  </a:solidFill>
                  <a:prstDash val="solid"/>
                  <a:miter lim="800000"/>
                </a:ln>
                <a:solidFill>
                  <a:schemeClr val="bg1"/>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 </a:t>
            </a:r>
            <a:r>
              <a:rPr lang="en-US" altLang="ja-JP" sz="4000" b="1" dirty="0">
                <a:ln w="6350" cmpd="dbl">
                  <a:solidFill>
                    <a:schemeClr val="accent5">
                      <a:lumMod val="50000"/>
                    </a:schemeClr>
                  </a:solidFill>
                  <a:prstDash val="solid"/>
                  <a:miter lim="800000"/>
                </a:ln>
                <a:gradFill>
                  <a:gsLst>
                    <a:gs pos="62000">
                      <a:srgbClr val="FEACB8"/>
                    </a:gs>
                    <a:gs pos="11000">
                      <a:schemeClr val="bg1"/>
                    </a:gs>
                    <a:gs pos="42000">
                      <a:srgbClr val="FF9999"/>
                    </a:gs>
                    <a:gs pos="90000">
                      <a:schemeClr val="bg1"/>
                    </a:gs>
                  </a:gsLst>
                  <a:lin ang="5400000" scaled="1"/>
                </a:gra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45</a:t>
            </a:r>
            <a:r>
              <a:rPr lang="ja-JP" altLang="en-US" sz="3200" b="1" dirty="0">
                <a:ln w="6350" cmpd="dbl">
                  <a:solidFill>
                    <a:schemeClr val="accent5">
                      <a:lumMod val="50000"/>
                    </a:schemeClr>
                  </a:solidFill>
                  <a:prstDash val="solid"/>
                  <a:miter lim="800000"/>
                </a:ln>
                <a:gradFill>
                  <a:gsLst>
                    <a:gs pos="62000">
                      <a:srgbClr val="FEACB8"/>
                    </a:gs>
                    <a:gs pos="11000">
                      <a:schemeClr val="bg1"/>
                    </a:gs>
                    <a:gs pos="42000">
                      <a:srgbClr val="FF9999"/>
                    </a:gs>
                    <a:gs pos="90000">
                      <a:schemeClr val="bg1"/>
                    </a:gs>
                  </a:gsLst>
                  <a:lin ang="5400000" scaled="1"/>
                </a:gra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周年</a:t>
            </a:r>
            <a:r>
              <a:rPr lang="ja-JP" altLang="en-US" sz="3200" b="1" dirty="0">
                <a:ln w="6350" cmpd="dbl">
                  <a:solidFill>
                    <a:schemeClr val="accent5">
                      <a:lumMod val="50000"/>
                    </a:schemeClr>
                  </a:solidFill>
                  <a:prstDash val="solid"/>
                  <a:miter lim="800000"/>
                </a:ln>
                <a:solidFill>
                  <a:schemeClr val="accent5">
                    <a:lumMod val="20000"/>
                    <a:lumOff val="80000"/>
                  </a:schemeClr>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a:t>
            </a:r>
            <a:endParaRPr lang="ja-JP" altLang="en-US" sz="2400" b="1" dirty="0">
              <a:ln w="6350" cmpd="dbl">
                <a:solidFill>
                  <a:schemeClr val="accent5">
                    <a:lumMod val="50000"/>
                  </a:schemeClr>
                </a:solidFill>
                <a:prstDash val="solid"/>
                <a:miter lim="800000"/>
              </a:ln>
              <a:solidFill>
                <a:schemeClr val="accent5">
                  <a:lumMod val="20000"/>
                  <a:lumOff val="80000"/>
                </a:schemeClr>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endParaRPr>
          </a:p>
          <a:p>
            <a:pPr algn="ctr"/>
            <a:r>
              <a:rPr lang="ja-JP" altLang="en-US" sz="2200" b="1" dirty="0">
                <a:ln w="6350" cmpd="dbl">
                  <a:solidFill>
                    <a:schemeClr val="accent5">
                      <a:lumMod val="50000"/>
                    </a:schemeClr>
                  </a:solidFill>
                  <a:prstDash val="solid"/>
                  <a:miter lim="800000"/>
                </a:ln>
                <a:solidFill>
                  <a:schemeClr val="accent5">
                    <a:lumMod val="20000"/>
                    <a:lumOff val="80000"/>
                  </a:schemeClr>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私どもは“</a:t>
            </a:r>
            <a:r>
              <a:rPr lang="ja-JP" altLang="en-US" sz="2400" b="1" dirty="0">
                <a:ln w="6350" cmpd="dbl">
                  <a:solidFill>
                    <a:schemeClr val="accent5">
                      <a:lumMod val="50000"/>
                    </a:schemeClr>
                  </a:solidFill>
                  <a:prstDash val="solid"/>
                  <a:miter lim="800000"/>
                </a:ln>
                <a:solidFill>
                  <a:srgbClr val="FEACB8"/>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住まい</a:t>
            </a:r>
            <a:r>
              <a:rPr lang="ja-JP" altLang="en-US" sz="2200" b="1" dirty="0">
                <a:ln w="6350" cmpd="dbl">
                  <a:solidFill>
                    <a:schemeClr val="accent5">
                      <a:lumMod val="50000"/>
                    </a:schemeClr>
                  </a:solidFill>
                  <a:prstDash val="solid"/>
                  <a:miter lim="800000"/>
                </a:ln>
                <a:solidFill>
                  <a:schemeClr val="accent5">
                    <a:lumMod val="20000"/>
                    <a:lumOff val="80000"/>
                  </a:schemeClr>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”を通じて</a:t>
            </a:r>
            <a:r>
              <a:rPr lang="ja-JP" altLang="en-US" sz="2400" b="1" dirty="0">
                <a:ln w="6350" cmpd="dbl">
                  <a:solidFill>
                    <a:schemeClr val="accent5">
                      <a:lumMod val="50000"/>
                    </a:schemeClr>
                  </a:solidFill>
                  <a:prstDash val="solid"/>
                  <a:miter lim="800000"/>
                </a:ln>
                <a:solidFill>
                  <a:srgbClr val="FEACB8"/>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地域社会</a:t>
            </a:r>
            <a:r>
              <a:rPr lang="ja-JP" altLang="en-US" sz="2200" b="1" dirty="0">
                <a:ln w="6350" cmpd="dbl">
                  <a:solidFill>
                    <a:schemeClr val="accent5">
                      <a:lumMod val="50000"/>
                    </a:schemeClr>
                  </a:solidFill>
                  <a:prstDash val="solid"/>
                  <a:miter lim="800000"/>
                </a:ln>
                <a:solidFill>
                  <a:schemeClr val="accent5">
                    <a:lumMod val="20000"/>
                    <a:lumOff val="80000"/>
                  </a:schemeClr>
                </a:solidFill>
                <a:effectLst>
                  <a:outerShdw blurRad="50800" dist="38100" dir="5400000" algn="t" rotWithShape="0">
                    <a:prstClr val="black">
                      <a:alpha val="40000"/>
                    </a:prstClr>
                  </a:outerShdw>
                </a:effectLst>
                <a:latin typeface="HGP創英角ｺﾞｼｯｸUB" pitchFamily="50" charset="-128"/>
                <a:ea typeface="HGP創英角ｺﾞｼｯｸUB" pitchFamily="50" charset="-128"/>
                <a:cs typeface="メイリオ" pitchFamily="50" charset="-128"/>
              </a:rPr>
              <a:t>に貢献致します</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4" t="23" r="29994" b="-23"/>
          <a:stretch/>
        </p:blipFill>
        <p:spPr bwMode="auto">
          <a:xfrm>
            <a:off x="5507543" y="4384213"/>
            <a:ext cx="1277162" cy="975486"/>
          </a:xfrm>
          <a:prstGeom prst="roundRect">
            <a:avLst>
              <a:gd name="adj" fmla="val 8594"/>
            </a:avLst>
          </a:prstGeom>
          <a:solidFill>
            <a:srgbClr val="FFFFFF">
              <a:shade val="85000"/>
            </a:srgbClr>
          </a:solidFill>
          <a:ln>
            <a:noFill/>
          </a:ln>
          <a:effectLst/>
        </p:spPr>
      </p:pic>
      <p:sp>
        <p:nvSpPr>
          <p:cNvPr id="20" name="テキスト ボックス 19"/>
          <p:cNvSpPr txBox="1"/>
          <p:nvPr/>
        </p:nvSpPr>
        <p:spPr>
          <a:xfrm>
            <a:off x="5403389" y="3802649"/>
            <a:ext cx="1412566" cy="553998"/>
          </a:xfrm>
          <a:prstGeom prst="rect">
            <a:avLst/>
          </a:prstGeom>
          <a:noFill/>
        </p:spPr>
        <p:txBody>
          <a:bodyPr wrap="none" rtlCol="0">
            <a:spAutoFit/>
          </a:bodyPr>
          <a:lstStyle/>
          <a:p>
            <a:pPr algn="ctr"/>
            <a:r>
              <a:rPr lang="ja-JP" altLang="en-US"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ランズビー梅森台</a:t>
            </a:r>
            <a:endParaRPr lang="en-US" altLang="ja-JP"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ランズビー貴船</a:t>
            </a:r>
            <a:endParaRPr lang="en-US" altLang="ja-JP"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900" dirty="0">
                <a:ln w="12700">
                  <a:noFill/>
                </a:ln>
                <a:solidFill>
                  <a:schemeClr val="accent5">
                    <a:lumMod val="75000"/>
                  </a:schemeClr>
                </a:solidFill>
                <a:latin typeface="HGPｺﾞｼｯｸE" pitchFamily="50" charset="-128"/>
                <a:ea typeface="HGPｺﾞｼｯｸE" pitchFamily="50" charset="-128"/>
              </a:rPr>
              <a:t>障がい者グループホーム</a:t>
            </a:r>
          </a:p>
        </p:txBody>
      </p:sp>
      <p:sp>
        <p:nvSpPr>
          <p:cNvPr id="31" name="テキスト ボックス 30"/>
          <p:cNvSpPr txBox="1"/>
          <p:nvPr/>
        </p:nvSpPr>
        <p:spPr>
          <a:xfrm>
            <a:off x="4139763" y="1324303"/>
            <a:ext cx="1478290" cy="415498"/>
          </a:xfrm>
          <a:prstGeom prst="rect">
            <a:avLst/>
          </a:prstGeom>
          <a:noFill/>
        </p:spPr>
        <p:txBody>
          <a:bodyPr wrap="none" rtlCol="0">
            <a:spAutoFit/>
          </a:bodyPr>
          <a:lstStyle/>
          <a:p>
            <a:pPr algn="ctr"/>
            <a:r>
              <a:rPr lang="ja-JP" altLang="en-US" sz="10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エイブル</a:t>
            </a:r>
            <a:r>
              <a:rPr lang="en-US" altLang="ja-JP" sz="10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NW</a:t>
            </a:r>
            <a:r>
              <a:rPr lang="ja-JP" altLang="en-US" sz="10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中国上海店</a:t>
            </a:r>
            <a:endParaRPr lang="en-US" altLang="ja-JP" sz="10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100" dirty="0">
                <a:ln w="12700">
                  <a:noFill/>
                </a:ln>
                <a:solidFill>
                  <a:schemeClr val="accent5">
                    <a:lumMod val="75000"/>
                  </a:schemeClr>
                </a:solidFill>
                <a:latin typeface="HGPｺﾞｼｯｸE" pitchFamily="50" charset="-128"/>
                <a:ea typeface="HGPｺﾞｼｯｸE" pitchFamily="50" charset="-128"/>
              </a:rPr>
              <a:t>賃貸仲介</a:t>
            </a:r>
          </a:p>
        </p:txBody>
      </p:sp>
      <p:sp>
        <p:nvSpPr>
          <p:cNvPr id="32" name="テキスト ボックス 31"/>
          <p:cNvSpPr txBox="1"/>
          <p:nvPr/>
        </p:nvSpPr>
        <p:spPr>
          <a:xfrm>
            <a:off x="1539295" y="1316269"/>
            <a:ext cx="1407758" cy="415498"/>
          </a:xfrm>
          <a:prstGeom prst="rect">
            <a:avLst/>
          </a:prstGeom>
          <a:noFill/>
        </p:spPr>
        <p:txBody>
          <a:bodyPr wrap="none" rtlCol="0">
            <a:spAutoFit/>
          </a:bodyPr>
          <a:lstStyle/>
          <a:p>
            <a:pPr algn="ctr"/>
            <a:r>
              <a:rPr lang="ja-JP" altLang="en-US"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エイブル</a:t>
            </a:r>
            <a:r>
              <a:rPr lang="en-US" altLang="ja-JP"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NW</a:t>
            </a:r>
            <a:r>
              <a:rPr lang="ja-JP" altLang="en-US"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上前津店</a:t>
            </a:r>
            <a:endParaRPr lang="en-US" altLang="ja-JP" sz="105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050" dirty="0">
                <a:ln w="12700">
                  <a:noFill/>
                </a:ln>
                <a:solidFill>
                  <a:schemeClr val="accent5">
                    <a:lumMod val="75000"/>
                  </a:schemeClr>
                </a:solidFill>
                <a:latin typeface="HGPｺﾞｼｯｸE" pitchFamily="50" charset="-128"/>
                <a:ea typeface="HGPｺﾞｼｯｸE" pitchFamily="50" charset="-128"/>
              </a:rPr>
              <a:t>賃貸仲介</a:t>
            </a:r>
          </a:p>
        </p:txBody>
      </p:sp>
      <p:sp>
        <p:nvSpPr>
          <p:cNvPr id="33" name="テキスト ボックス 32"/>
          <p:cNvSpPr txBox="1"/>
          <p:nvPr/>
        </p:nvSpPr>
        <p:spPr>
          <a:xfrm>
            <a:off x="5496679" y="1316774"/>
            <a:ext cx="1420581" cy="430887"/>
          </a:xfrm>
          <a:prstGeom prst="rect">
            <a:avLst/>
          </a:prstGeom>
          <a:noFill/>
        </p:spPr>
        <p:txBody>
          <a:bodyPr wrap="none" rtlCol="0">
            <a:spAutoFit/>
          </a:bodyPr>
          <a:lstStyle/>
          <a:p>
            <a:pPr algn="ct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エイブル</a:t>
            </a:r>
            <a:r>
              <a:rPr lang="en-US" altLang="ja-JP"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NW</a:t>
            </a: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マニラ店</a:t>
            </a:r>
            <a:endParaRPr lang="en-US" altLang="ja-JP"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100" dirty="0">
                <a:ln w="12700">
                  <a:noFill/>
                </a:ln>
                <a:solidFill>
                  <a:schemeClr val="accent5">
                    <a:lumMod val="75000"/>
                  </a:schemeClr>
                </a:solidFill>
                <a:latin typeface="HGPｺﾞｼｯｸE" pitchFamily="50" charset="-128"/>
                <a:ea typeface="HGPｺﾞｼｯｸE" pitchFamily="50" charset="-128"/>
              </a:rPr>
              <a:t>賃貸仲介・売買仲介</a:t>
            </a:r>
          </a:p>
        </p:txBody>
      </p:sp>
      <p:pic>
        <p:nvPicPr>
          <p:cNvPr id="1029" name="Picture 5" descr="C:\Users\F2039\Documents\住宅不動産\オーナー通信\リード管理\素材\店舗紹介\上海2.JPG"/>
          <p:cNvPicPr>
            <a:picLocks noChangeAspect="1" noChangeArrowheads="1"/>
          </p:cNvPicPr>
          <p:nvPr/>
        </p:nvPicPr>
        <p:blipFill>
          <a:blip r:embed="rId4" cstate="print"/>
          <a:srcRect/>
          <a:stretch>
            <a:fillRect/>
          </a:stretch>
        </p:blipFill>
        <p:spPr bwMode="auto">
          <a:xfrm>
            <a:off x="4191354" y="1802664"/>
            <a:ext cx="1273084" cy="936000"/>
          </a:xfrm>
          <a:prstGeom prst="roundRect">
            <a:avLst>
              <a:gd name="adj" fmla="val 8594"/>
            </a:avLst>
          </a:prstGeom>
          <a:solidFill>
            <a:srgbClr val="FFFFFF">
              <a:shade val="85000"/>
            </a:srgbClr>
          </a:solidFill>
          <a:ln>
            <a:noFill/>
          </a:ln>
          <a:effectLst/>
        </p:spPr>
      </p:pic>
      <p:pic>
        <p:nvPicPr>
          <p:cNvPr id="1031" name="Picture 7" descr="C:\Users\F2039\Documents\住宅不動産\オーナー通信\リード管理\素材\店舗紹介\マニラ　外観H27.7P1110579.JPG"/>
          <p:cNvPicPr>
            <a:picLocks noChangeAspect="1" noChangeArrowheads="1"/>
          </p:cNvPicPr>
          <p:nvPr/>
        </p:nvPicPr>
        <p:blipFill>
          <a:blip r:embed="rId5" cstate="print"/>
          <a:srcRect/>
          <a:stretch>
            <a:fillRect/>
          </a:stretch>
        </p:blipFill>
        <p:spPr bwMode="auto">
          <a:xfrm>
            <a:off x="5505032" y="1806671"/>
            <a:ext cx="1288661" cy="928277"/>
          </a:xfrm>
          <a:prstGeom prst="roundRect">
            <a:avLst>
              <a:gd name="adj" fmla="val 8594"/>
            </a:avLst>
          </a:prstGeom>
          <a:solidFill>
            <a:srgbClr val="FFFFFF">
              <a:shade val="85000"/>
            </a:srgbClr>
          </a:solidFill>
          <a:ln>
            <a:noFill/>
          </a:ln>
          <a:effectLst/>
        </p:spPr>
      </p:pic>
      <p:pic>
        <p:nvPicPr>
          <p:cNvPr id="1033" name="Picture 9"/>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rcRect/>
          <a:stretch/>
        </p:blipFill>
        <p:spPr bwMode="auto">
          <a:xfrm>
            <a:off x="1566262" y="4384213"/>
            <a:ext cx="1277370" cy="971388"/>
          </a:xfrm>
          <a:prstGeom prst="roundRect">
            <a:avLst>
              <a:gd name="adj" fmla="val 8594"/>
            </a:avLst>
          </a:prstGeom>
          <a:solidFill>
            <a:srgbClr val="FFFFFF">
              <a:shade val="85000"/>
            </a:srgbClr>
          </a:solidFill>
          <a:ln>
            <a:noFill/>
          </a:ln>
          <a:effectLst/>
        </p:spPr>
      </p:pic>
      <p:sp>
        <p:nvSpPr>
          <p:cNvPr id="38" name="テキスト ボックス 37"/>
          <p:cNvSpPr txBox="1"/>
          <p:nvPr/>
        </p:nvSpPr>
        <p:spPr>
          <a:xfrm>
            <a:off x="2889049" y="1224112"/>
            <a:ext cx="1337226" cy="569387"/>
          </a:xfrm>
          <a:prstGeom prst="rect">
            <a:avLst/>
          </a:prstGeom>
          <a:noFill/>
        </p:spPr>
        <p:txBody>
          <a:bodyPr wrap="none" rtlCol="0">
            <a:spAutoFit/>
          </a:bodyPr>
          <a:lstStyle/>
          <a:p>
            <a:pPr algn="ct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エイブル</a:t>
            </a:r>
            <a:r>
              <a:rPr lang="en-US" altLang="ja-JP"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NW</a:t>
            </a: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常滑店</a:t>
            </a:r>
            <a:endParaRPr lang="en-US" altLang="ja-JP"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リードワン常滑支店</a:t>
            </a:r>
          </a:p>
          <a:p>
            <a:pPr algn="ctr"/>
            <a:r>
              <a:rPr lang="ja-JP" altLang="en-US" sz="900" dirty="0">
                <a:ln w="12700">
                  <a:noFill/>
                </a:ln>
                <a:solidFill>
                  <a:schemeClr val="accent5">
                    <a:lumMod val="75000"/>
                  </a:schemeClr>
                </a:solidFill>
                <a:latin typeface="HGPｺﾞｼｯｸE" pitchFamily="50" charset="-128"/>
                <a:ea typeface="HGPｺﾞｼｯｸE" pitchFamily="50" charset="-128"/>
              </a:rPr>
              <a:t>賃貸仲介・不動産管理</a:t>
            </a:r>
          </a:p>
        </p:txBody>
      </p:sp>
      <p:pic>
        <p:nvPicPr>
          <p:cNvPr id="1035" name="Picture 11" descr="常滑店"/>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8000"/>
                    </a14:imgEffect>
                  </a14:imgLayer>
                </a14:imgProps>
              </a:ext>
            </a:extLst>
          </a:blip>
          <a:srcRect l="5530" r="5449"/>
          <a:stretch>
            <a:fillRect/>
          </a:stretch>
        </p:blipFill>
        <p:spPr bwMode="auto">
          <a:xfrm>
            <a:off x="2868422" y="1801407"/>
            <a:ext cx="1282338" cy="936000"/>
          </a:xfrm>
          <a:prstGeom prst="roundRect">
            <a:avLst>
              <a:gd name="adj" fmla="val 8594"/>
            </a:avLst>
          </a:prstGeom>
          <a:solidFill>
            <a:srgbClr val="FFFFFF">
              <a:shade val="85000"/>
            </a:srgbClr>
          </a:solidFill>
          <a:ln>
            <a:noFill/>
          </a:ln>
          <a:effectLst/>
        </p:spPr>
      </p:pic>
      <p:sp>
        <p:nvSpPr>
          <p:cNvPr id="41" name="テキスト ボックス 40"/>
          <p:cNvSpPr txBox="1"/>
          <p:nvPr/>
        </p:nvSpPr>
        <p:spPr>
          <a:xfrm>
            <a:off x="1508489" y="3873572"/>
            <a:ext cx="1418952" cy="438582"/>
          </a:xfrm>
          <a:prstGeom prst="rect">
            <a:avLst/>
          </a:prstGeom>
          <a:noFill/>
        </p:spPr>
        <p:txBody>
          <a:bodyPr wrap="square" rtlCol="0">
            <a:spAutoFit/>
          </a:bodyPr>
          <a:lstStyle/>
          <a:p>
            <a:pPr algn="ctr"/>
            <a:r>
              <a:rPr lang="ja-JP" altLang="en-US"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リードワン東京</a:t>
            </a:r>
            <a:endParaRPr lang="en-US" altLang="ja-JP"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050" dirty="0">
                <a:ln w="12700">
                  <a:noFill/>
                </a:ln>
                <a:solidFill>
                  <a:schemeClr val="accent5">
                    <a:lumMod val="75000"/>
                  </a:schemeClr>
                </a:solidFill>
                <a:latin typeface="HGPｺﾞｼｯｸE" pitchFamily="50" charset="-128"/>
                <a:ea typeface="HGPｺﾞｼｯｸE" pitchFamily="50" charset="-128"/>
              </a:rPr>
              <a:t>売買仲介</a:t>
            </a:r>
          </a:p>
        </p:txBody>
      </p:sp>
      <p:pic>
        <p:nvPicPr>
          <p:cNvPr id="1037" name="Picture 13" descr="C:\Users\F2039\Documents\住宅不動産\オーナー通信\リード管理\素材\店舗紹介\ファインビレッジ緑化台01.jpg"/>
          <p:cNvPicPr>
            <a:picLocks noChangeAspect="1" noChangeArrowheads="1"/>
          </p:cNvPicPr>
          <p:nvPr/>
        </p:nvPicPr>
        <p:blipFill>
          <a:blip r:embed="rId10" cstate="print"/>
          <a:srcRect r="6583"/>
          <a:stretch>
            <a:fillRect/>
          </a:stretch>
        </p:blipFill>
        <p:spPr bwMode="auto">
          <a:xfrm>
            <a:off x="2872634" y="4390382"/>
            <a:ext cx="1278126" cy="965219"/>
          </a:xfrm>
          <a:prstGeom prst="roundRect">
            <a:avLst>
              <a:gd name="adj" fmla="val 8594"/>
            </a:avLst>
          </a:prstGeom>
          <a:solidFill>
            <a:srgbClr val="FFFFFF">
              <a:shade val="85000"/>
            </a:srgbClr>
          </a:solidFill>
          <a:ln>
            <a:noFill/>
          </a:ln>
          <a:effectLst/>
        </p:spPr>
      </p:pic>
      <p:sp>
        <p:nvSpPr>
          <p:cNvPr id="43" name="テキスト ボックス 42"/>
          <p:cNvSpPr txBox="1"/>
          <p:nvPr/>
        </p:nvSpPr>
        <p:spPr>
          <a:xfrm>
            <a:off x="2783439" y="3781274"/>
            <a:ext cx="1441685" cy="584775"/>
          </a:xfrm>
          <a:prstGeom prst="rect">
            <a:avLst/>
          </a:prstGeom>
          <a:noFill/>
        </p:spPr>
        <p:txBody>
          <a:bodyPr wrap="square" rtlCol="0">
            <a:spAutoFit/>
          </a:bodyPr>
          <a:lstStyle/>
          <a:p>
            <a:pPr algn="ctr"/>
            <a:r>
              <a:rPr lang="ja-JP" altLang="en-US"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ファインビレッジ</a:t>
            </a:r>
            <a:endParaRPr lang="en-US" altLang="ja-JP"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緑花台</a:t>
            </a:r>
            <a:endParaRPr lang="en-US" altLang="ja-JP"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800" dirty="0">
                <a:ln w="12700">
                  <a:noFill/>
                </a:ln>
                <a:solidFill>
                  <a:schemeClr val="accent5">
                    <a:lumMod val="75000"/>
                  </a:schemeClr>
                </a:solidFill>
                <a:latin typeface="HGPｺﾞｼｯｸE" pitchFamily="50" charset="-128"/>
                <a:ea typeface="HGPｺﾞｼｯｸE" pitchFamily="50" charset="-128"/>
              </a:rPr>
              <a:t>サービス付高齢者向け住宅</a:t>
            </a:r>
          </a:p>
        </p:txBody>
      </p:sp>
      <p:pic>
        <p:nvPicPr>
          <p:cNvPr id="1038" name="Picture 14" descr="C:\Users\F2039\Documents\住宅不動産\オーナー通信\リード管理\素材\店舗紹介\デイサービス (3).JPG"/>
          <p:cNvPicPr>
            <a:picLocks noChangeAspect="1" noChangeArrowheads="1"/>
          </p:cNvPicPr>
          <p:nvPr/>
        </p:nvPicPr>
        <p:blipFill>
          <a:blip r:embed="rId11" cstate="print"/>
          <a:srcRect/>
          <a:stretch>
            <a:fillRect/>
          </a:stretch>
        </p:blipFill>
        <p:spPr bwMode="auto">
          <a:xfrm>
            <a:off x="4190375" y="4389234"/>
            <a:ext cx="1284126" cy="963095"/>
          </a:xfrm>
          <a:prstGeom prst="roundRect">
            <a:avLst>
              <a:gd name="adj" fmla="val 8594"/>
            </a:avLst>
          </a:prstGeom>
          <a:solidFill>
            <a:srgbClr val="FFFFFF">
              <a:shade val="85000"/>
            </a:srgbClr>
          </a:solidFill>
          <a:ln>
            <a:noFill/>
          </a:ln>
          <a:effectLst/>
        </p:spPr>
      </p:pic>
      <p:pic>
        <p:nvPicPr>
          <p:cNvPr id="1040" name="Picture 16" descr="パワーリハビリ機器"/>
          <p:cNvPicPr>
            <a:picLocks noChangeAspect="1" noChangeArrowheads="1"/>
          </p:cNvPicPr>
          <p:nvPr/>
        </p:nvPicPr>
        <p:blipFill>
          <a:blip r:embed="rId12" cstate="print"/>
          <a:srcRect l="8295" r="2553"/>
          <a:stretch>
            <a:fillRect/>
          </a:stretch>
        </p:blipFill>
        <p:spPr bwMode="auto">
          <a:xfrm>
            <a:off x="4185840" y="5376988"/>
            <a:ext cx="1288660" cy="982715"/>
          </a:xfrm>
          <a:prstGeom prst="roundRect">
            <a:avLst>
              <a:gd name="adj" fmla="val 8594"/>
            </a:avLst>
          </a:prstGeom>
          <a:solidFill>
            <a:srgbClr val="FFFFFF">
              <a:shade val="85000"/>
            </a:srgbClr>
          </a:solidFill>
          <a:ln>
            <a:noFill/>
          </a:ln>
          <a:effectLst>
            <a:reflection blurRad="6350" stA="24000" endPos="17000" dir="5400000" sy="-100000" algn="bl" rotWithShape="0"/>
          </a:effectLst>
        </p:spPr>
      </p:pic>
      <p:pic>
        <p:nvPicPr>
          <p:cNvPr id="1044" name="Picture 20"/>
          <p:cNvPicPr>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5000"/>
                    </a14:imgEffect>
                    <a14:imgEffect>
                      <a14:brightnessContrast bright="5000"/>
                    </a14:imgEffect>
                  </a14:imgLayer>
                </a14:imgProps>
              </a:ext>
              <a:ext uri="{28A0092B-C50C-407E-A947-70E740481C1C}">
                <a14:useLocalDpi xmlns:a14="http://schemas.microsoft.com/office/drawing/2010/main" val="0"/>
              </a:ext>
            </a:extLst>
          </a:blip>
          <a:srcRect l="1182" r="1182"/>
          <a:stretch/>
        </p:blipFill>
        <p:spPr bwMode="auto">
          <a:xfrm>
            <a:off x="1549230" y="5374667"/>
            <a:ext cx="1282338" cy="985036"/>
          </a:xfrm>
          <a:prstGeom prst="roundRect">
            <a:avLst>
              <a:gd name="adj" fmla="val 8594"/>
            </a:avLst>
          </a:prstGeom>
          <a:solidFill>
            <a:srgbClr val="FFFFFF">
              <a:shade val="85000"/>
            </a:srgbClr>
          </a:solidFill>
          <a:ln>
            <a:noFill/>
          </a:ln>
          <a:effectLst>
            <a:reflection blurRad="6350" stA="24000" endPos="17000" dir="5400000" sy="-100000" algn="bl" rotWithShape="0"/>
          </a:effectLst>
        </p:spPr>
      </p:pic>
      <p:pic>
        <p:nvPicPr>
          <p:cNvPr id="2051" name="Picture 3" descr="C:\Users\F2039\Documents\住宅不動産\オーナー通信\リード管理\素材\店舗紹介\外観.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5000"/>
                    </a14:imgEffect>
                  </a14:imgLayer>
                </a14:imgProps>
              </a:ext>
            </a:extLst>
          </a:blip>
          <a:srcRect r="10184"/>
          <a:stretch>
            <a:fillRect/>
          </a:stretch>
        </p:blipFill>
        <p:spPr bwMode="auto">
          <a:xfrm>
            <a:off x="245890" y="1804623"/>
            <a:ext cx="1279633" cy="930945"/>
          </a:xfrm>
          <a:prstGeom prst="roundRect">
            <a:avLst>
              <a:gd name="adj" fmla="val 8594"/>
            </a:avLst>
          </a:prstGeom>
          <a:solidFill>
            <a:srgbClr val="FFFFFF">
              <a:shade val="85000"/>
            </a:srgbClr>
          </a:solidFill>
          <a:ln>
            <a:noFill/>
          </a:ln>
          <a:effectLst/>
        </p:spPr>
      </p:pic>
      <p:sp>
        <p:nvSpPr>
          <p:cNvPr id="46" name="テキスト ボックス 45"/>
          <p:cNvSpPr txBox="1"/>
          <p:nvPr/>
        </p:nvSpPr>
        <p:spPr>
          <a:xfrm>
            <a:off x="248034" y="1246237"/>
            <a:ext cx="1281120" cy="569387"/>
          </a:xfrm>
          <a:prstGeom prst="rect">
            <a:avLst/>
          </a:prstGeom>
          <a:noFill/>
        </p:spPr>
        <p:txBody>
          <a:bodyPr wrap="none" rtlCol="0">
            <a:spAutoFit/>
          </a:bodyPr>
          <a:lstStyle/>
          <a:p>
            <a:pPr algn="ct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リードワン本社</a:t>
            </a:r>
            <a:endParaRPr lang="en-US" altLang="ja-JP"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リードワン保証</a:t>
            </a:r>
            <a:endParaRPr lang="en-US" altLang="ja-JP" sz="11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900" dirty="0">
                <a:ln w="12700">
                  <a:noFill/>
                </a:ln>
                <a:solidFill>
                  <a:schemeClr val="accent5">
                    <a:lumMod val="75000"/>
                  </a:schemeClr>
                </a:solidFill>
                <a:latin typeface="HGPｺﾞｼｯｸE" pitchFamily="50" charset="-128"/>
                <a:ea typeface="HGPｺﾞｼｯｸE" pitchFamily="50" charset="-128"/>
              </a:rPr>
              <a:t>不動産管理・売買仲介</a:t>
            </a:r>
          </a:p>
        </p:txBody>
      </p:sp>
      <p:sp>
        <p:nvSpPr>
          <p:cNvPr id="48" name="テキスト ボックス 47"/>
          <p:cNvSpPr txBox="1"/>
          <p:nvPr/>
        </p:nvSpPr>
        <p:spPr>
          <a:xfrm>
            <a:off x="4145246" y="3808965"/>
            <a:ext cx="1377300" cy="553998"/>
          </a:xfrm>
          <a:prstGeom prst="rect">
            <a:avLst/>
          </a:prstGeom>
          <a:noFill/>
        </p:spPr>
        <p:txBody>
          <a:bodyPr wrap="none" rtlCol="0">
            <a:spAutoFit/>
          </a:bodyPr>
          <a:lstStyle/>
          <a:p>
            <a:pPr algn="ctr"/>
            <a:r>
              <a:rPr lang="ja-JP" altLang="en-US" sz="9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リハビリデイステーション</a:t>
            </a:r>
            <a:endParaRPr lang="en-US" altLang="ja-JP" sz="9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元気村緑花台</a:t>
            </a:r>
            <a:endParaRPr lang="en-US" altLang="ja-JP"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900" dirty="0">
                <a:ln w="12700">
                  <a:noFill/>
                </a:ln>
                <a:solidFill>
                  <a:schemeClr val="accent5">
                    <a:lumMod val="75000"/>
                  </a:schemeClr>
                </a:solidFill>
                <a:latin typeface="HGPｺﾞｼｯｸE" pitchFamily="50" charset="-128"/>
                <a:ea typeface="HGPｺﾞｼｯｸE" pitchFamily="50" charset="-128"/>
              </a:rPr>
              <a:t>デイサービス</a:t>
            </a:r>
          </a:p>
        </p:txBody>
      </p:sp>
      <p:pic>
        <p:nvPicPr>
          <p:cNvPr id="47" name="Picture 4"/>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14000"/>
                    </a14:imgEffect>
                  </a14:imgLayer>
                </a14:imgProps>
              </a:ext>
              <a:ext uri="{28A0092B-C50C-407E-A947-70E740481C1C}">
                <a14:useLocalDpi xmlns:a14="http://schemas.microsoft.com/office/drawing/2010/main" val="0"/>
              </a:ext>
            </a:extLst>
          </a:blip>
          <a:srcRect t="843" b="843"/>
          <a:stretch/>
        </p:blipFill>
        <p:spPr bwMode="auto">
          <a:xfrm>
            <a:off x="1558420" y="1798948"/>
            <a:ext cx="1269408" cy="936000"/>
          </a:xfrm>
          <a:prstGeom prst="roundRect">
            <a:avLst>
              <a:gd name="adj" fmla="val 8594"/>
            </a:avLst>
          </a:prstGeom>
          <a:solidFill>
            <a:srgbClr val="FFFFFF">
              <a:shade val="85000"/>
            </a:srgbClr>
          </a:solidFill>
          <a:ln>
            <a:noFill/>
          </a:ln>
          <a:effectLst/>
        </p:spPr>
      </p:pic>
      <p:sp>
        <p:nvSpPr>
          <p:cNvPr id="50" name="テキスト ボックス 49"/>
          <p:cNvSpPr txBox="1"/>
          <p:nvPr/>
        </p:nvSpPr>
        <p:spPr>
          <a:xfrm>
            <a:off x="184769" y="3814454"/>
            <a:ext cx="1441685" cy="584775"/>
          </a:xfrm>
          <a:prstGeom prst="rect">
            <a:avLst/>
          </a:prstGeom>
          <a:noFill/>
        </p:spPr>
        <p:txBody>
          <a:bodyPr wrap="square" rtlCol="0">
            <a:spAutoFit/>
          </a:bodyPr>
          <a:lstStyle/>
          <a:p>
            <a:pPr algn="ctr"/>
            <a:r>
              <a:rPr lang="ja-JP" altLang="en-US"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メモリアルホール</a:t>
            </a:r>
            <a:endParaRPr lang="en-US" altLang="ja-JP"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rPr>
              <a:t>尾張旭の里</a:t>
            </a:r>
            <a:endParaRPr lang="en-US" altLang="ja-JP" sz="1200" b="1" u="sng" dirty="0">
              <a:ln w="12700">
                <a:noFill/>
              </a:ln>
              <a:solidFill>
                <a:schemeClr val="accent5">
                  <a:lumMod val="75000"/>
                </a:schemeClr>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gn="ctr"/>
            <a:r>
              <a:rPr lang="ja-JP" altLang="en-US" sz="800" dirty="0">
                <a:ln w="12700">
                  <a:noFill/>
                </a:ln>
                <a:solidFill>
                  <a:schemeClr val="accent5">
                    <a:lumMod val="75000"/>
                  </a:schemeClr>
                </a:solidFill>
                <a:latin typeface="HGPｺﾞｼｯｸE" pitchFamily="50" charset="-128"/>
                <a:ea typeface="HGPｺﾞｼｯｸE" pitchFamily="50" charset="-128"/>
              </a:rPr>
              <a:t>ペット専門の葬儀・供養</a:t>
            </a:r>
          </a:p>
        </p:txBody>
      </p:sp>
      <p:pic>
        <p:nvPicPr>
          <p:cNvPr id="2" name="図 1"/>
          <p:cNvPicPr>
            <a:picLocks noChangeAspect="1"/>
          </p:cNvPicPr>
          <p:nvPr/>
        </p:nvPicPr>
        <p:blipFill>
          <a:blip r:embed="rId19" cstate="print">
            <a:extLst>
              <a:ext uri="{28A0092B-C50C-407E-A947-70E740481C1C}">
                <a14:useLocalDpi xmlns:a14="http://schemas.microsoft.com/office/drawing/2010/main" val="0"/>
              </a:ext>
            </a:extLst>
          </a:blip>
          <a:srcRect l="811" r="811"/>
          <a:stretch/>
        </p:blipFill>
        <p:spPr>
          <a:xfrm>
            <a:off x="239228" y="4387840"/>
            <a:ext cx="1269408" cy="967761"/>
          </a:xfrm>
          <a:prstGeom prst="roundRect">
            <a:avLst>
              <a:gd name="adj" fmla="val 10197"/>
            </a:avLst>
          </a:prstGeom>
          <a:solidFill>
            <a:srgbClr val="FFFFFF"/>
          </a:solidFill>
          <a:ln w="76200" cap="sq">
            <a:noFill/>
            <a:miter lim="800000"/>
          </a:ln>
          <a:effectLst/>
          <a:scene3d>
            <a:camera prst="orthographicFront"/>
            <a:lightRig rig="threePt" dir="t">
              <a:rot lat="0" lon="0" rev="2700000"/>
            </a:lightRig>
          </a:scene3d>
          <a:sp3d>
            <a:contourClr>
              <a:srgbClr val="C0C0C0"/>
            </a:contourClr>
          </a:sp3d>
        </p:spPr>
      </p:pic>
      <p:pic>
        <p:nvPicPr>
          <p:cNvPr id="4" name="図 3"/>
          <p:cNvPicPr>
            <a:picLocks noChangeAspect="1"/>
          </p:cNvPicPr>
          <p:nvPr/>
        </p:nvPicPr>
        <p:blipFill rotWithShape="1">
          <a:blip r:embed="rId20">
            <a:extLst>
              <a:ext uri="{28A0092B-C50C-407E-A947-70E740481C1C}">
                <a14:useLocalDpi xmlns:a14="http://schemas.microsoft.com/office/drawing/2010/main" val="0"/>
              </a:ext>
            </a:extLst>
          </a:blip>
          <a:srcRect l="26743" t="-1268" r="19479" b="28672"/>
          <a:stretch/>
        </p:blipFill>
        <p:spPr>
          <a:xfrm>
            <a:off x="5505072" y="5383297"/>
            <a:ext cx="1275146" cy="976406"/>
          </a:xfrm>
          <a:prstGeom prst="roundRect">
            <a:avLst>
              <a:gd name="adj" fmla="val 10386"/>
            </a:avLst>
          </a:prstGeom>
          <a:noFill/>
          <a:ln w="76200" cap="sq">
            <a:noFill/>
            <a:miter lim="800000"/>
          </a:ln>
          <a:effectLst>
            <a:reflection blurRad="6350" stA="24000" endPos="17000" dir="5400000" sy="-100000" algn="bl" rotWithShape="0"/>
          </a:effectLst>
          <a:scene3d>
            <a:camera prst="orthographicFront"/>
            <a:lightRig rig="threePt" dir="t">
              <a:rot lat="0" lon="0" rev="2700000"/>
            </a:lightRig>
          </a:scene3d>
          <a:sp3d>
            <a:contourClr>
              <a:srgbClr val="C0C0C0"/>
            </a:contourClr>
          </a:sp3d>
        </p:spPr>
      </p:pic>
      <p:pic>
        <p:nvPicPr>
          <p:cNvPr id="5" name="図 4"/>
          <p:cNvPicPr>
            <a:picLocks noChangeAspect="1"/>
          </p:cNvPicPr>
          <p:nvPr/>
        </p:nvPicPr>
        <p:blipFill>
          <a:blip r:embed="rId21"/>
          <a:stretch>
            <a:fillRect/>
          </a:stretch>
        </p:blipFill>
        <p:spPr>
          <a:xfrm>
            <a:off x="2872162" y="5374887"/>
            <a:ext cx="1279510" cy="984816"/>
          </a:xfrm>
          <a:prstGeom prst="roundRect">
            <a:avLst>
              <a:gd name="adj" fmla="val 7391"/>
            </a:avLst>
          </a:prstGeom>
          <a:solidFill>
            <a:srgbClr val="FFFFFF"/>
          </a:solidFill>
          <a:ln w="76200" cap="sq">
            <a:noFill/>
            <a:miter lim="800000"/>
          </a:ln>
          <a:effectLst>
            <a:reflection blurRad="6350" stA="24000" endPos="17000" dir="5400000" sy="-100000" algn="bl" rotWithShape="0"/>
          </a:effectLst>
          <a:scene3d>
            <a:camera prst="orthographicFront"/>
            <a:lightRig rig="threePt" dir="t">
              <a:rot lat="0" lon="0" rev="2700000"/>
            </a:lightRig>
          </a:scene3d>
          <a:sp3d>
            <a:contourClr>
              <a:srgbClr val="C0C0C0"/>
            </a:contourClr>
          </a:sp3d>
        </p:spPr>
      </p:pic>
      <p:pic>
        <p:nvPicPr>
          <p:cNvPr id="9" name="図 8"/>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3000"/>
                    </a14:imgEffect>
                  </a14:imgLayer>
                </a14:imgProps>
              </a:ext>
              <a:ext uri="{28A0092B-C50C-407E-A947-70E740481C1C}">
                <a14:useLocalDpi xmlns:a14="http://schemas.microsoft.com/office/drawing/2010/main" val="0"/>
              </a:ext>
            </a:extLst>
          </a:blip>
          <a:srcRect l="6763" r="6763"/>
          <a:stretch/>
        </p:blipFill>
        <p:spPr>
          <a:xfrm>
            <a:off x="233801" y="5376988"/>
            <a:ext cx="1274688" cy="982715"/>
          </a:xfrm>
          <a:prstGeom prst="roundRect">
            <a:avLst>
              <a:gd name="adj" fmla="val 8569"/>
            </a:avLst>
          </a:prstGeom>
          <a:ln>
            <a:noFill/>
          </a:ln>
          <a:effectLst>
            <a:reflection blurRad="6350" stA="20000" endPos="19000" dir="5400000" sy="-100000" algn="bl" rotWithShape="0"/>
          </a:effectLst>
          <a:scene3d>
            <a:camera prst="orthographicFront"/>
            <a:lightRig rig="contrasting" dir="t">
              <a:rot lat="0" lon="0" rev="4200000"/>
            </a:lightRig>
          </a:scene3d>
          <a:sp3d prstMaterial="plastic">
            <a:contourClr>
              <a:srgbClr val="969696"/>
            </a:contourClr>
          </a:sp3d>
        </p:spPr>
      </p:pic>
      <p:pic>
        <p:nvPicPr>
          <p:cNvPr id="12" name="図 11"/>
          <p:cNvPicPr>
            <a:picLocks noChangeAspect="1"/>
          </p:cNvPicPr>
          <p:nvPr/>
        </p:nvPicPr>
        <p:blipFill>
          <a:blip r:embed="rId2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618721">
            <a:off x="115277" y="6062230"/>
            <a:ext cx="1598405" cy="1598405"/>
          </a:xfrm>
          <a:prstGeom prst="rect">
            <a:avLst/>
          </a:prstGeom>
        </p:spPr>
      </p:pic>
      <p:sp>
        <p:nvSpPr>
          <p:cNvPr id="13" name="テキスト ボックス 12"/>
          <p:cNvSpPr txBox="1"/>
          <p:nvPr/>
        </p:nvSpPr>
        <p:spPr>
          <a:xfrm rot="20499835">
            <a:off x="228200" y="6279386"/>
            <a:ext cx="1944216" cy="800219"/>
          </a:xfrm>
          <a:prstGeom prst="rect">
            <a:avLst/>
          </a:prstGeom>
          <a:noFill/>
        </p:spPr>
        <p:txBody>
          <a:bodyPr wrap="square" rtlCol="0">
            <a:spAutoFit/>
          </a:bodyPr>
          <a:lstStyle/>
          <a:p>
            <a:r>
              <a:rPr kumimoji="1" lang="ja-JP" altLang="en-US" sz="2800" b="1" dirty="0">
                <a:solidFill>
                  <a:schemeClr val="bg1"/>
                </a:solidFill>
              </a:rPr>
              <a:t>不動産</a:t>
            </a:r>
            <a:endParaRPr kumimoji="1" lang="en-US" altLang="ja-JP" sz="2800" b="1" dirty="0">
              <a:solidFill>
                <a:schemeClr val="bg1"/>
              </a:solidFill>
            </a:endParaRPr>
          </a:p>
          <a:p>
            <a:r>
              <a:rPr kumimoji="1" lang="ja-JP" altLang="en-US" sz="1800" b="1" dirty="0">
                <a:solidFill>
                  <a:schemeClr val="bg1"/>
                </a:solidFill>
              </a:rPr>
              <a:t>のことなら</a:t>
            </a:r>
          </a:p>
        </p:txBody>
      </p:sp>
      <p:cxnSp>
        <p:nvCxnSpPr>
          <p:cNvPr id="57" name="直線コネクタ 56"/>
          <p:cNvCxnSpPr/>
          <p:nvPr/>
        </p:nvCxnSpPr>
        <p:spPr>
          <a:xfrm flipV="1">
            <a:off x="1758706" y="6931354"/>
            <a:ext cx="5060431" cy="907"/>
          </a:xfrm>
          <a:prstGeom prst="line">
            <a:avLst/>
          </a:prstGeom>
          <a:ln w="34925">
            <a:solidFill>
              <a:schemeClr val="accent5">
                <a:lumMod val="75000"/>
              </a:schemeClr>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6" descr="C:\Users\F2039\Documents\住宅不動産\オーナー通信\リード管理\素材\店舗紹介\上海1.JPG"/>
          <p:cNvPicPr>
            <a:picLocks noChangeAspect="1" noChangeArrowheads="1"/>
          </p:cNvPicPr>
          <p:nvPr/>
        </p:nvPicPr>
        <p:blipFill>
          <a:blip r:embed="rId25" cstate="print"/>
          <a:srcRect/>
          <a:stretch>
            <a:fillRect/>
          </a:stretch>
        </p:blipFill>
        <p:spPr bwMode="auto">
          <a:xfrm>
            <a:off x="4191354" y="2754991"/>
            <a:ext cx="1273084" cy="1000465"/>
          </a:xfrm>
          <a:prstGeom prst="roundRect">
            <a:avLst>
              <a:gd name="adj" fmla="val 8594"/>
            </a:avLst>
          </a:prstGeom>
          <a:solidFill>
            <a:srgbClr val="FFFFFF">
              <a:shade val="85000"/>
            </a:srgbClr>
          </a:solidFill>
          <a:ln>
            <a:noFill/>
          </a:ln>
          <a:effectLst>
            <a:reflection blurRad="12700" stA="24000" endPos="17000" dist="5000" dir="5400000" sy="-100000" algn="bl" rotWithShape="0"/>
          </a:effectLst>
        </p:spPr>
      </p:pic>
      <p:pic>
        <p:nvPicPr>
          <p:cNvPr id="11" name="Picture 8"/>
          <p:cNvPicPr>
            <a:picLocks noChangeAspect="1" noChangeArrowheads="1"/>
          </p:cNvPicPr>
          <p:nvPr/>
        </p:nvPicPr>
        <p:blipFill>
          <a:blip r:embed="rId26">
            <a:extLst>
              <a:ext uri="{28A0092B-C50C-407E-A947-70E740481C1C}">
                <a14:useLocalDpi xmlns:a14="http://schemas.microsoft.com/office/drawing/2010/main" val="0"/>
              </a:ext>
            </a:extLst>
          </a:blip>
          <a:srcRect t="1198" b="1198"/>
          <a:stretch/>
        </p:blipFill>
        <p:spPr bwMode="auto">
          <a:xfrm>
            <a:off x="5499569" y="2751269"/>
            <a:ext cx="1294123" cy="1004187"/>
          </a:xfrm>
          <a:prstGeom prst="roundRect">
            <a:avLst>
              <a:gd name="adj" fmla="val 8594"/>
            </a:avLst>
          </a:prstGeom>
          <a:solidFill>
            <a:srgbClr val="FFFFFF">
              <a:shade val="85000"/>
            </a:srgbClr>
          </a:solidFill>
          <a:ln>
            <a:noFill/>
          </a:ln>
          <a:effectLst>
            <a:reflection blurRad="12700" stA="24000" endPos="17000" dist="5000" dir="5400000" sy="-100000" algn="bl" rotWithShape="0"/>
          </a:effectLst>
        </p:spPr>
      </p:pic>
      <p:pic>
        <p:nvPicPr>
          <p:cNvPr id="14" name="Picture 2"/>
          <p:cNvPicPr>
            <a:picLocks noChangeAspect="1" noChangeArrowheads="1"/>
          </p:cNvPicPr>
          <p:nvPr/>
        </p:nvPicPr>
        <p:blipFill>
          <a:blip r:embed="rId27">
            <a:extLst>
              <a:ext uri="{28A0092B-C50C-407E-A947-70E740481C1C}">
                <a14:useLocalDpi xmlns:a14="http://schemas.microsoft.com/office/drawing/2010/main" val="0"/>
              </a:ext>
            </a:extLst>
          </a:blip>
          <a:srcRect l="1664" r="1664"/>
          <a:stretch/>
        </p:blipFill>
        <p:spPr bwMode="auto">
          <a:xfrm>
            <a:off x="250551" y="2767656"/>
            <a:ext cx="1268728" cy="984294"/>
          </a:xfrm>
          <a:prstGeom prst="roundRect">
            <a:avLst>
              <a:gd name="adj" fmla="val 8594"/>
            </a:avLst>
          </a:prstGeom>
          <a:solidFill>
            <a:srgbClr val="FFFFFF">
              <a:shade val="85000"/>
            </a:srgbClr>
          </a:solidFill>
          <a:ln>
            <a:noFill/>
          </a:ln>
          <a:effectLst>
            <a:reflection blurRad="12700" stA="24000" endPos="17000" dist="5000" dir="5400000" sy="-100000" algn="bl" rotWithShape="0"/>
          </a:effectLst>
        </p:spPr>
      </p:pic>
      <p:pic>
        <p:nvPicPr>
          <p:cNvPr id="15"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l="1928" r="1928"/>
          <a:stretch/>
        </p:blipFill>
        <p:spPr bwMode="auto">
          <a:xfrm>
            <a:off x="2875427" y="2775725"/>
            <a:ext cx="1282338" cy="1000317"/>
          </a:xfrm>
          <a:prstGeom prst="roundRect">
            <a:avLst>
              <a:gd name="adj" fmla="val 8594"/>
            </a:avLst>
          </a:prstGeom>
          <a:solidFill>
            <a:srgbClr val="FFFFFF">
              <a:shade val="85000"/>
            </a:srgbClr>
          </a:solidFill>
          <a:ln>
            <a:noFill/>
          </a:ln>
          <a:effectLst>
            <a:reflection blurRad="6350" stA="24000" endPos="17000" dir="5400000" sy="-100000" algn="bl" rotWithShape="0"/>
          </a:effectLst>
        </p:spPr>
      </p:pic>
      <p:pic>
        <p:nvPicPr>
          <p:cNvPr id="16" name="図 15"/>
          <p:cNvPicPr>
            <a:picLocks noChangeAspect="1"/>
          </p:cNvPicPr>
          <p:nvPr/>
        </p:nvPicPr>
        <p:blipFill>
          <a:blip r:embed="rId29">
            <a:extLst>
              <a:ext uri="{BEBA8EAE-BF5A-486C-A8C5-ECC9F3942E4B}">
                <a14:imgProps xmlns:a14="http://schemas.microsoft.com/office/drawing/2010/main">
                  <a14:imgLayer r:embed="rId30">
                    <a14:imgEffect>
                      <a14:brightnessContrast bright="-3000"/>
                    </a14:imgEffect>
                  </a14:imgLayer>
                </a14:imgProps>
              </a:ext>
              <a:ext uri="{28A0092B-C50C-407E-A947-70E740481C1C}">
                <a14:useLocalDpi xmlns:a14="http://schemas.microsoft.com/office/drawing/2010/main" val="0"/>
              </a:ext>
            </a:extLst>
          </a:blip>
          <a:srcRect/>
          <a:stretch/>
        </p:blipFill>
        <p:spPr>
          <a:xfrm>
            <a:off x="1557338" y="2776841"/>
            <a:ext cx="1270489" cy="952866"/>
          </a:xfrm>
          <a:prstGeom prst="roundRect">
            <a:avLst>
              <a:gd name="adj" fmla="val 7212"/>
            </a:avLst>
          </a:prstGeom>
          <a:ln>
            <a:noFill/>
          </a:ln>
          <a:effectLst>
            <a:reflection blurRad="6350" stA="52000" endPos="10000" dir="5400000" sy="-100000" algn="bl" rotWithShape="0"/>
          </a:effectLst>
        </p:spPr>
      </p:pic>
      <p:sp>
        <p:nvSpPr>
          <p:cNvPr id="19" name="正方形/長方形 18">
            <a:extLst>
              <a:ext uri="{FF2B5EF4-FFF2-40B4-BE49-F238E27FC236}">
                <a16:creationId xmlns:a16="http://schemas.microsoft.com/office/drawing/2014/main" id="{829CC8EA-272E-CD0B-4DE7-7E6ED69A0F6A}"/>
              </a:ext>
            </a:extLst>
          </p:cNvPr>
          <p:cNvSpPr/>
          <p:nvPr/>
        </p:nvSpPr>
        <p:spPr>
          <a:xfrm>
            <a:off x="0" y="0"/>
            <a:ext cx="7021513" cy="223878"/>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13" tIns="49256" rIns="98513" bIns="49256" rtlCol="0" anchor="ctr"/>
          <a:lstStyle/>
          <a:p>
            <a:pPr algn="ctr"/>
            <a:endParaRPr lang="ja-JP" altLang="en-US">
              <a:solidFill>
                <a:prstClr val="white"/>
              </a:solidFill>
            </a:endParaRPr>
          </a:p>
        </p:txBody>
      </p:sp>
    </p:spTree>
    <p:extLst>
      <p:ext uri="{BB962C8B-B14F-4D97-AF65-F5344CB8AC3E}">
        <p14:creationId xmlns:p14="http://schemas.microsoft.com/office/powerpoint/2010/main" val="10257344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23624</TotalTime>
  <Words>2916</Words>
  <Application>Microsoft Office PowerPoint</Application>
  <PresentationFormat>ユーザー設定</PresentationFormat>
  <Paragraphs>181</Paragraphs>
  <Slides>8</Slides>
  <Notes>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vt:i4>
      </vt:variant>
    </vt:vector>
  </HeadingPairs>
  <TitlesOfParts>
    <vt:vector size="20" baseType="lpstr">
      <vt:lpstr>07鉄瓶ゴシック</vt:lpstr>
      <vt:lpstr>HGPｺﾞｼｯｸE</vt:lpstr>
      <vt:lpstr>HGP創英角ｺﾞｼｯｸUB</vt:lpstr>
      <vt:lpstr>HGS平成角ｺﾞｼｯｸ体W9</vt:lpstr>
      <vt:lpstr>Meiryo UI</vt:lpstr>
      <vt:lpstr>はんなり明朝</vt:lpstr>
      <vt:lpstr>メイリオ</vt:lpstr>
      <vt:lpstr>メイリオ</vt:lpstr>
      <vt:lpstr>Arial</vt:lpstr>
      <vt:lpstr>Calibri</vt:lpstr>
      <vt:lpstr>Calibri Light</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船井総合研究所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F2039</dc:creator>
  <cp:lastModifiedBy>英雄 服部</cp:lastModifiedBy>
  <cp:revision>999</cp:revision>
  <cp:lastPrinted>2022-04-27T07:37:18Z</cp:lastPrinted>
  <dcterms:created xsi:type="dcterms:W3CDTF">2015-01-20T06:35:39Z</dcterms:created>
  <dcterms:modified xsi:type="dcterms:W3CDTF">2024-10-01T07:19:21Z</dcterms:modified>
</cp:coreProperties>
</file>